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1225" r:id="rId2"/>
    <p:sldId id="1350" r:id="rId3"/>
    <p:sldId id="1343" r:id="rId4"/>
    <p:sldId id="1368" r:id="rId5"/>
    <p:sldId id="1374" r:id="rId6"/>
    <p:sldId id="1372" r:id="rId7"/>
    <p:sldId id="1355" r:id="rId8"/>
    <p:sldId id="1373" r:id="rId9"/>
    <p:sldId id="1354" r:id="rId10"/>
    <p:sldId id="1371" r:id="rId11"/>
    <p:sldId id="1351" r:id="rId1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арианты титульного слайда" id="{1A3CCFF4-3B6C-4447-A9BD-7361DA8CA238}">
          <p14:sldIdLst>
            <p14:sldId id="1225"/>
            <p14:sldId id="1350"/>
            <p14:sldId id="1343"/>
            <p14:sldId id="1368"/>
            <p14:sldId id="1374"/>
            <p14:sldId id="1372"/>
            <p14:sldId id="1355"/>
            <p14:sldId id="1373"/>
            <p14:sldId id="1354"/>
            <p14:sldId id="1371"/>
            <p14:sldId id="1351"/>
          </p14:sldIdLst>
        </p14:section>
        <p14:section name="Варианты шаблонов слайда" id="{1A6325E3-7848-4264-BACD-792F3997B825}">
          <p14:sldIdLst/>
        </p14:section>
      </p14:sectionLst>
    </p:ex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1457" userDrawn="1">
          <p15:clr>
            <a:srgbClr val="A4A3A4"/>
          </p15:clr>
        </p15:guide>
        <p15:guide id="3" orient="horz" pos="29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5F"/>
    <a:srgbClr val="55AEB8"/>
    <a:srgbClr val="206A75"/>
    <a:srgbClr val="9E480E"/>
    <a:srgbClr val="1E6873"/>
    <a:srgbClr val="55ACB8"/>
    <a:srgbClr val="48929D"/>
    <a:srgbClr val="56B4BF"/>
    <a:srgbClr val="FFCC99"/>
    <a:srgbClr val="92CD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7" autoAdjust="0"/>
    <p:restoredTop sz="92593" autoAdjust="0"/>
  </p:normalViewPr>
  <p:slideViewPr>
    <p:cSldViewPr snapToGrid="0">
      <p:cViewPr>
        <p:scale>
          <a:sx n="115" d="100"/>
          <a:sy n="115" d="100"/>
        </p:scale>
        <p:origin x="-696" y="-204"/>
      </p:cViewPr>
      <p:guideLst>
        <p:guide orient="horz" pos="1457"/>
        <p:guide orient="horz" pos="29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Relationship Id="rId4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Откуда родители черпают информацию</a:t>
            </a:r>
          </a:p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воспитанию детей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0324673268827173"/>
          <c:y val="7.2203142864963765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75"/>
      <c:rotY val="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3884552458640141E-2"/>
          <c:w val="0.93168983759842516"/>
          <c:h val="0.76748672690165309"/>
        </c:manualLayout>
      </c:layout>
      <c:pie3DChart>
        <c:varyColors val="1"/>
        <c:ser>
          <c:idx val="1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3ED-4EC4-A5E3-93967A18D6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3ED-4EC4-A5E3-93967A18D6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3ED-4EC4-A5E3-93967A18D6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43ED-4EC4-A5E3-93967A18D6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3ED-4EC4-A5E3-93967A18D6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43ED-4EC4-A5E3-93967A18D6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жизненный опыт</c:v>
                </c:pt>
                <c:pt idx="1">
                  <c:v>педагогическая литература</c:v>
                </c:pt>
                <c:pt idx="2">
                  <c:v>советы</c:v>
                </c:pt>
                <c:pt idx="3">
                  <c:v>тв</c:v>
                </c:pt>
                <c:pt idx="4">
                  <c:v>в сети</c:v>
                </c:pt>
                <c:pt idx="5">
                  <c:v>другое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30-4C56-B51E-4E1CAC758CC1}"/>
            </c:ext>
          </c:extLst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43ED-4EC4-A5E3-93967A18D6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43ED-4EC4-A5E3-93967A18D6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43ED-4EC4-A5E3-93967A18D6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43ED-4EC4-A5E3-93967A18D6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43ED-4EC4-A5E3-93967A18D6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43ED-4EC4-A5E3-93967A18D6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жизненный опыт</c:v>
                </c:pt>
                <c:pt idx="1">
                  <c:v>педагогическая литература</c:v>
                </c:pt>
                <c:pt idx="2">
                  <c:v>советы</c:v>
                </c:pt>
                <c:pt idx="3">
                  <c:v>тв</c:v>
                </c:pt>
                <c:pt idx="4">
                  <c:v>в сети</c:v>
                </c:pt>
                <c:pt idx="5">
                  <c:v>другое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C30-4C56-B51E-4E1CAC758CC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B655E-63D9-4989-BEBE-B4D3091DC17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</dgm:pt>
    <dgm:pt modelId="{28D6A733-2366-4F46-B52E-604764EE551F}">
      <dgm:prSet phldrT="[Текст]" custT="1"/>
      <dgm:spPr>
        <a:solidFill>
          <a:srgbClr val="CCECFF">
            <a:alpha val="20000"/>
          </a:srgbClr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i="0" dirty="0">
              <a:solidFill>
                <a:srgbClr val="005F5F"/>
              </a:solidFill>
            </a:rPr>
            <a:t> </a:t>
          </a:r>
          <a:r>
            <a:rPr lang="ru-RU" sz="1600" b="1" i="0" dirty="0">
              <a:solidFill>
                <a:srgbClr val="005F5F"/>
              </a:solidFill>
            </a:rPr>
            <a:t>Семья в России – это основа основ. Именно в домашней, семейной атмосфере закладывается мировоззрение человека, его личные качества, общественная и жизненная позиция. И потому ответственное родительство, крепкая, дружная семья – главный залог благополучного будущего детей, уверенного развития нашего общества. </a:t>
          </a:r>
        </a:p>
        <a:p>
          <a:pPr algn="r">
            <a:lnSpc>
              <a:spcPct val="100000"/>
            </a:lnSpc>
            <a:spcAft>
              <a:spcPts val="0"/>
            </a:spcAft>
          </a:pPr>
          <a:r>
            <a:rPr lang="ru-RU" sz="1600" b="1" i="0" dirty="0">
              <a:solidFill>
                <a:srgbClr val="005F5F"/>
              </a:solidFill>
            </a:rPr>
            <a:t>Владимир Путин</a:t>
          </a:r>
        </a:p>
      </dgm:t>
    </dgm:pt>
    <dgm:pt modelId="{A5764B0A-DF72-488C-8FD0-18F35AB087A8}" type="parTrans" cxnId="{0B6B81C2-3006-42C7-983A-FCE10486E29E}">
      <dgm:prSet/>
      <dgm:spPr/>
      <dgm:t>
        <a:bodyPr/>
        <a:lstStyle/>
        <a:p>
          <a:endParaRPr lang="ru-RU"/>
        </a:p>
      </dgm:t>
    </dgm:pt>
    <dgm:pt modelId="{71332C90-B646-401B-9EDB-14ECB0DF2971}" type="sibTrans" cxnId="{0B6B81C2-3006-42C7-983A-FCE10486E29E}">
      <dgm:prSet/>
      <dgm:spPr/>
      <dgm:t>
        <a:bodyPr/>
        <a:lstStyle/>
        <a:p>
          <a:endParaRPr lang="ru-RU"/>
        </a:p>
      </dgm:t>
    </dgm:pt>
    <dgm:pt modelId="{603EBB1A-FC3E-4C9B-A04F-945BDE8B8788}" type="pres">
      <dgm:prSet presAssocID="{AA6B655E-63D9-4989-BEBE-B4D3091DC17C}" presName="Name0" presStyleCnt="0">
        <dgm:presLayoutVars>
          <dgm:dir/>
          <dgm:resizeHandles val="exact"/>
        </dgm:presLayoutVars>
      </dgm:prSet>
      <dgm:spPr/>
    </dgm:pt>
    <dgm:pt modelId="{13670567-6DA1-49F6-9D76-D989FC95E964}" type="pres">
      <dgm:prSet presAssocID="{28D6A733-2366-4F46-B52E-604764EE551F}" presName="composite" presStyleCnt="0"/>
      <dgm:spPr/>
    </dgm:pt>
    <dgm:pt modelId="{EB62C880-8AB9-436C-B505-485862CB5CE3}" type="pres">
      <dgm:prSet presAssocID="{28D6A733-2366-4F46-B52E-604764EE551F}" presName="rect1" presStyleLbl="trAlignAcc1" presStyleIdx="0" presStyleCnt="1" custScaleX="110865" custLinFactNeighborX="-774" custLinFactNeighborY="8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968F2-A0DB-4C83-B1B7-65C7E4F9000B}" type="pres">
      <dgm:prSet presAssocID="{28D6A733-2366-4F46-B52E-604764EE551F}" presName="rect2" presStyleLbl="fgImgPlace1" presStyleIdx="0" presStyleCnt="1" custScaleY="64796" custLinFactNeighborX="-30494" custLinFactNeighborY="5795"/>
      <dgm:spPr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</dgm:spPr>
    </dgm:pt>
  </dgm:ptLst>
  <dgm:cxnLst>
    <dgm:cxn modelId="{12B2123D-085F-43D4-AAB5-6D72BD2B1223}" type="presOf" srcId="{28D6A733-2366-4F46-B52E-604764EE551F}" destId="{EB62C880-8AB9-436C-B505-485862CB5CE3}" srcOrd="0" destOrd="0" presId="urn:microsoft.com/office/officeart/2008/layout/PictureStrips"/>
    <dgm:cxn modelId="{0B6B81C2-3006-42C7-983A-FCE10486E29E}" srcId="{AA6B655E-63D9-4989-BEBE-B4D3091DC17C}" destId="{28D6A733-2366-4F46-B52E-604764EE551F}" srcOrd="0" destOrd="0" parTransId="{A5764B0A-DF72-488C-8FD0-18F35AB087A8}" sibTransId="{71332C90-B646-401B-9EDB-14ECB0DF2971}"/>
    <dgm:cxn modelId="{D72594DF-2BF0-437A-93CE-B8BC6D849735}" type="presOf" srcId="{AA6B655E-63D9-4989-BEBE-B4D3091DC17C}" destId="{603EBB1A-FC3E-4C9B-A04F-945BDE8B8788}" srcOrd="0" destOrd="0" presId="urn:microsoft.com/office/officeart/2008/layout/PictureStrips"/>
    <dgm:cxn modelId="{F0A2CB2B-389F-4E4C-939E-64FF0540DA4C}" type="presParOf" srcId="{603EBB1A-FC3E-4C9B-A04F-945BDE8B8788}" destId="{13670567-6DA1-49F6-9D76-D989FC95E964}" srcOrd="0" destOrd="0" presId="urn:microsoft.com/office/officeart/2008/layout/PictureStrips"/>
    <dgm:cxn modelId="{CEED2936-EA9F-44A2-B31C-77376E07EEA4}" type="presParOf" srcId="{13670567-6DA1-49F6-9D76-D989FC95E964}" destId="{EB62C880-8AB9-436C-B505-485862CB5CE3}" srcOrd="0" destOrd="0" presId="urn:microsoft.com/office/officeart/2008/layout/PictureStrips"/>
    <dgm:cxn modelId="{AD2F389D-F7A2-4D1C-875B-19819A2AE2E4}" type="presParOf" srcId="{13670567-6DA1-49F6-9D76-D989FC95E964}" destId="{E6C968F2-A0DB-4C83-B1B7-65C7E4F9000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B1B325-591C-4FD4-93E4-90A08908DBA4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B673892-54A1-4709-B6AE-B7FEAEC11ABA}">
      <dgm:prSet custT="1"/>
      <dgm:spPr/>
      <dgm:t>
        <a:bodyPr/>
        <a:lstStyle/>
        <a:p>
          <a:pPr algn="ctr"/>
          <a:r>
            <a:rPr lang="ru-RU" sz="1600" dirty="0">
              <a:solidFill>
                <a:srgbClr val="005F5F"/>
              </a:solidFill>
            </a:rPr>
            <a:t> </a:t>
          </a:r>
          <a:r>
            <a:rPr lang="ru-RU" sz="1600" b="1" dirty="0">
              <a:solidFill>
                <a:srgbClr val="005F5F"/>
              </a:solidFill>
            </a:rPr>
            <a:t>Указ Президента РФ от 7 мая 2024 г. № 309 </a:t>
          </a:r>
        </a:p>
        <a:p>
          <a:pPr algn="ctr"/>
          <a:r>
            <a:rPr lang="ru-RU" sz="1600" b="1" dirty="0">
              <a:solidFill>
                <a:srgbClr val="005F5F"/>
              </a:solidFill>
            </a:rPr>
            <a:t>«О национальных целях развития Российской Федерации на период до 2030 года и на перспективу до 2036 г</a:t>
          </a:r>
          <a:r>
            <a:rPr lang="ru-RU" sz="1600" b="1" dirty="0">
              <a:solidFill>
                <a:srgbClr val="005F5F"/>
              </a:solidFill>
              <a:latin typeface="+mn-lt"/>
            </a:rPr>
            <a:t>.»</a:t>
          </a:r>
        </a:p>
      </dgm:t>
    </dgm:pt>
    <dgm:pt modelId="{9431EA54-11AF-4F96-AC45-190B9AA82583}" type="parTrans" cxnId="{B7C959C6-5892-455D-985B-0099255E2A26}">
      <dgm:prSet/>
      <dgm:spPr/>
      <dgm:t>
        <a:bodyPr/>
        <a:lstStyle/>
        <a:p>
          <a:endParaRPr lang="ru-RU" sz="1600">
            <a:solidFill>
              <a:srgbClr val="005F5F"/>
            </a:solidFill>
          </a:endParaRPr>
        </a:p>
      </dgm:t>
    </dgm:pt>
    <dgm:pt modelId="{3ADF5696-9C01-49F3-B426-92753AA664E5}" type="sibTrans" cxnId="{B7C959C6-5892-455D-985B-0099255E2A26}">
      <dgm:prSet/>
      <dgm:spPr/>
      <dgm:t>
        <a:bodyPr/>
        <a:lstStyle/>
        <a:p>
          <a:endParaRPr lang="ru-RU" sz="1600">
            <a:solidFill>
              <a:srgbClr val="005F5F"/>
            </a:solidFill>
          </a:endParaRPr>
        </a:p>
      </dgm:t>
    </dgm:pt>
    <dgm:pt modelId="{422541BD-A161-4D41-80B7-341C77FF4717}">
      <dgm:prSet custT="1"/>
      <dgm:spPr/>
      <dgm:t>
        <a:bodyPr/>
        <a:lstStyle/>
        <a:p>
          <a:pPr algn="ctr"/>
          <a:r>
            <a:rPr lang="ru-RU" sz="1600" b="1" dirty="0">
              <a:solidFill>
                <a:srgbClr val="005F5F"/>
              </a:solidFill>
            </a:rPr>
            <a:t>Федеральный закон  от 29.12.2012 N 273-ФЗ (ред. от 08.08.2024) </a:t>
          </a:r>
        </a:p>
        <a:p>
          <a:pPr algn="ctr"/>
          <a:r>
            <a:rPr lang="ru-RU" sz="1600" b="1" dirty="0">
              <a:solidFill>
                <a:srgbClr val="005F5F"/>
              </a:solidFill>
            </a:rPr>
            <a:t>"Об образовании в Российской Федерации" (с изм. и доп., вступ. в силу с 01.09.2024)»</a:t>
          </a:r>
        </a:p>
      </dgm:t>
    </dgm:pt>
    <dgm:pt modelId="{93523CAF-059D-439E-8F03-84637EEEF9D3}" type="parTrans" cxnId="{6077100E-932D-40F8-873C-E730619C8381}">
      <dgm:prSet/>
      <dgm:spPr/>
      <dgm:t>
        <a:bodyPr/>
        <a:lstStyle/>
        <a:p>
          <a:endParaRPr lang="ru-RU"/>
        </a:p>
      </dgm:t>
    </dgm:pt>
    <dgm:pt modelId="{336F4DEF-191F-4AD2-B5FD-7EB19C26255A}" type="sibTrans" cxnId="{6077100E-932D-40F8-873C-E730619C8381}">
      <dgm:prSet/>
      <dgm:spPr/>
      <dgm:t>
        <a:bodyPr/>
        <a:lstStyle/>
        <a:p>
          <a:endParaRPr lang="ru-RU"/>
        </a:p>
      </dgm:t>
    </dgm:pt>
    <dgm:pt modelId="{E0F12A55-F226-4155-8067-1EC857825E83}" type="pres">
      <dgm:prSet presAssocID="{E5B1B325-591C-4FD4-93E4-90A08908DBA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96E0AAC-8EF5-4DF5-9D89-1B5A2FB43173}" type="pres">
      <dgm:prSet presAssocID="{EB673892-54A1-4709-B6AE-B7FEAEC11ABA}" presName="vertOne" presStyleCnt="0"/>
      <dgm:spPr/>
    </dgm:pt>
    <dgm:pt modelId="{75223B38-044E-43D5-ABCD-B7B056E6D284}" type="pres">
      <dgm:prSet presAssocID="{EB673892-54A1-4709-B6AE-B7FEAEC11ABA}" presName="txOn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48C54C-7130-4402-A5C1-1ED8362C97F8}" type="pres">
      <dgm:prSet presAssocID="{EB673892-54A1-4709-B6AE-B7FEAEC11ABA}" presName="horzOne" presStyleCnt="0"/>
      <dgm:spPr/>
    </dgm:pt>
    <dgm:pt modelId="{22B754AF-B90B-4636-8A2E-166E9799F2B8}" type="pres">
      <dgm:prSet presAssocID="{3ADF5696-9C01-49F3-B426-92753AA664E5}" presName="sibSpaceOne" presStyleCnt="0"/>
      <dgm:spPr/>
    </dgm:pt>
    <dgm:pt modelId="{97E111CA-4FF3-4087-B1FF-7B49FAF5FACD}" type="pres">
      <dgm:prSet presAssocID="{422541BD-A161-4D41-80B7-341C77FF4717}" presName="vertOne" presStyleCnt="0"/>
      <dgm:spPr/>
    </dgm:pt>
    <dgm:pt modelId="{BEE9B95A-B219-4B76-AD3F-8BF7A0F107EB}" type="pres">
      <dgm:prSet presAssocID="{422541BD-A161-4D41-80B7-341C77FF4717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E5037D-28EF-4792-9431-3C68A4BD08FF}" type="pres">
      <dgm:prSet presAssocID="{422541BD-A161-4D41-80B7-341C77FF4717}" presName="horzOne" presStyleCnt="0"/>
      <dgm:spPr/>
    </dgm:pt>
  </dgm:ptLst>
  <dgm:cxnLst>
    <dgm:cxn modelId="{2896A3F3-210F-401F-9108-EAEADE899BC4}" type="presOf" srcId="{E5B1B325-591C-4FD4-93E4-90A08908DBA4}" destId="{E0F12A55-F226-4155-8067-1EC857825E83}" srcOrd="0" destOrd="0" presId="urn:microsoft.com/office/officeart/2005/8/layout/hierarchy4"/>
    <dgm:cxn modelId="{09279C2D-9CE8-4A5D-935A-7602DE24A5E2}" type="presOf" srcId="{422541BD-A161-4D41-80B7-341C77FF4717}" destId="{BEE9B95A-B219-4B76-AD3F-8BF7A0F107EB}" srcOrd="0" destOrd="0" presId="urn:microsoft.com/office/officeart/2005/8/layout/hierarchy4"/>
    <dgm:cxn modelId="{6077100E-932D-40F8-873C-E730619C8381}" srcId="{E5B1B325-591C-4FD4-93E4-90A08908DBA4}" destId="{422541BD-A161-4D41-80B7-341C77FF4717}" srcOrd="1" destOrd="0" parTransId="{93523CAF-059D-439E-8F03-84637EEEF9D3}" sibTransId="{336F4DEF-191F-4AD2-B5FD-7EB19C26255A}"/>
    <dgm:cxn modelId="{F06E95F0-F0FC-4FDD-8B53-6D0A6CE6F400}" type="presOf" srcId="{EB673892-54A1-4709-B6AE-B7FEAEC11ABA}" destId="{75223B38-044E-43D5-ABCD-B7B056E6D284}" srcOrd="0" destOrd="0" presId="urn:microsoft.com/office/officeart/2005/8/layout/hierarchy4"/>
    <dgm:cxn modelId="{B7C959C6-5892-455D-985B-0099255E2A26}" srcId="{E5B1B325-591C-4FD4-93E4-90A08908DBA4}" destId="{EB673892-54A1-4709-B6AE-B7FEAEC11ABA}" srcOrd="0" destOrd="0" parTransId="{9431EA54-11AF-4F96-AC45-190B9AA82583}" sibTransId="{3ADF5696-9C01-49F3-B426-92753AA664E5}"/>
    <dgm:cxn modelId="{FD9E8429-BB96-46C5-A00D-7A3FA07B31F8}" type="presParOf" srcId="{E0F12A55-F226-4155-8067-1EC857825E83}" destId="{D96E0AAC-8EF5-4DF5-9D89-1B5A2FB43173}" srcOrd="0" destOrd="0" presId="urn:microsoft.com/office/officeart/2005/8/layout/hierarchy4"/>
    <dgm:cxn modelId="{46C6F434-6A83-4C40-8D30-17C534059A99}" type="presParOf" srcId="{D96E0AAC-8EF5-4DF5-9D89-1B5A2FB43173}" destId="{75223B38-044E-43D5-ABCD-B7B056E6D284}" srcOrd="0" destOrd="0" presId="urn:microsoft.com/office/officeart/2005/8/layout/hierarchy4"/>
    <dgm:cxn modelId="{E5151270-FF90-4AE0-82E9-5F76FBB2CA2A}" type="presParOf" srcId="{D96E0AAC-8EF5-4DF5-9D89-1B5A2FB43173}" destId="{E948C54C-7130-4402-A5C1-1ED8362C97F8}" srcOrd="1" destOrd="0" presId="urn:microsoft.com/office/officeart/2005/8/layout/hierarchy4"/>
    <dgm:cxn modelId="{B8ACAC9F-A4F4-4D46-A30C-B7E3431CA06C}" type="presParOf" srcId="{E0F12A55-F226-4155-8067-1EC857825E83}" destId="{22B754AF-B90B-4636-8A2E-166E9799F2B8}" srcOrd="1" destOrd="0" presId="urn:microsoft.com/office/officeart/2005/8/layout/hierarchy4"/>
    <dgm:cxn modelId="{BA523FFB-436F-43D2-A7C9-2C66406824CF}" type="presParOf" srcId="{E0F12A55-F226-4155-8067-1EC857825E83}" destId="{97E111CA-4FF3-4087-B1FF-7B49FAF5FACD}" srcOrd="2" destOrd="0" presId="urn:microsoft.com/office/officeart/2005/8/layout/hierarchy4"/>
    <dgm:cxn modelId="{FE47CA0B-E0B9-4BD4-A6EF-3DB1A38BC83A}" type="presParOf" srcId="{97E111CA-4FF3-4087-B1FF-7B49FAF5FACD}" destId="{BEE9B95A-B219-4B76-AD3F-8BF7A0F107EB}" srcOrd="0" destOrd="0" presId="urn:microsoft.com/office/officeart/2005/8/layout/hierarchy4"/>
    <dgm:cxn modelId="{263DBE38-E31C-43CA-88D2-743B1BB1357F}" type="presParOf" srcId="{97E111CA-4FF3-4087-B1FF-7B49FAF5FACD}" destId="{E6E5037D-28EF-4792-9431-3C68A4BD08F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FA05B2-D599-4AE5-81D0-7F54BB6AC62B}" type="doc">
      <dgm:prSet loTypeId="urn:microsoft.com/office/officeart/2009/layout/CircleArrowProcess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F35A8A3-0113-40EA-9344-A6A9360F9EAD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</dgm:t>
    </dgm:pt>
    <dgm:pt modelId="{FEAD3E33-6902-43B9-94F9-2C49CA763433}" type="parTrans" cxnId="{BBF317F1-BE12-4302-85B6-61EC7ACA258A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D31D5640-AAED-413E-A010-D8E19BF7094F}" type="sibTrans" cxnId="{BBF317F1-BE12-4302-85B6-61EC7ACA258A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D4B13829-4215-4C12-978B-F47E65A0AA65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(законные представители</a:t>
          </a:r>
          <a:r>
            <a:rPr lang="ru-RU" sz="1400" b="1" dirty="0">
              <a:solidFill>
                <a:srgbClr val="005F5F"/>
              </a:solidFill>
            </a:rPr>
            <a:t>)</a:t>
          </a:r>
        </a:p>
      </dgm:t>
    </dgm:pt>
    <dgm:pt modelId="{7A83D086-DF54-4BFE-9C49-A9E6548C732C}" type="parTrans" cxnId="{C335B4B4-818F-44CA-A8AC-588E4647A3E0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2BC73773-7A59-42D9-9DFE-C56BC8FBAA57}" type="sibTrans" cxnId="{C335B4B4-818F-44CA-A8AC-588E4647A3E0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C7972480-D7B8-4B06-BE24-9B4348AD1855}" type="pres">
      <dgm:prSet presAssocID="{97FA05B2-D599-4AE5-81D0-7F54BB6AC62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9D4662C-68DC-414E-BC6B-C31D9F44713A}" type="pres">
      <dgm:prSet presAssocID="{4F35A8A3-0113-40EA-9344-A6A9360F9EAD}" presName="Accent1" presStyleCnt="0"/>
      <dgm:spPr/>
    </dgm:pt>
    <dgm:pt modelId="{3744C49C-AC69-4A63-8028-BE3A3A8B3AEF}" type="pres">
      <dgm:prSet presAssocID="{4F35A8A3-0113-40EA-9344-A6A9360F9EAD}" presName="Accent" presStyleLbl="node1" presStyleIdx="0" presStyleCnt="2" custScaleX="146190" custScaleY="80800" custLinFactNeighborX="-21653" custLinFactNeighborY="-19490"/>
      <dgm:spPr>
        <a:prstGeom prst="curvedDownArrow">
          <a:avLst/>
        </a:prstGeom>
        <a:solidFill>
          <a:srgbClr val="206A75"/>
        </a:solidFill>
      </dgm:spPr>
    </dgm:pt>
    <dgm:pt modelId="{B554524C-032D-4C0E-9B7D-F89ABDA5DEF7}" type="pres">
      <dgm:prSet presAssocID="{4F35A8A3-0113-40EA-9344-A6A9360F9EAD}" presName="Parent1" presStyleLbl="revTx" presStyleIdx="0" presStyleCnt="2" custScaleX="113413" custLinFactNeighborX="-44990" custLinFactNeighborY="-446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EB243-49AF-4197-9A60-55C3309ECC3F}" type="pres">
      <dgm:prSet presAssocID="{D4B13829-4215-4C12-978B-F47E65A0AA65}" presName="Accent2" presStyleCnt="0"/>
      <dgm:spPr/>
    </dgm:pt>
    <dgm:pt modelId="{7FC7DE4E-1112-487B-AEB7-584AEA299121}" type="pres">
      <dgm:prSet presAssocID="{D4B13829-4215-4C12-978B-F47E65A0AA65}" presName="Accent" presStyleLbl="node1" presStyleIdx="1" presStyleCnt="2" custFlipHor="1" custScaleX="164675" custScaleY="81725" custLinFactNeighborX="-3024" custLinFactNeighborY="35952"/>
      <dgm:spPr>
        <a:prstGeom prst="curvedUpArrow">
          <a:avLst/>
        </a:prstGeom>
        <a:solidFill>
          <a:schemeClr val="accent2">
            <a:lumMod val="75000"/>
          </a:schemeClr>
        </a:solidFill>
      </dgm:spPr>
    </dgm:pt>
    <dgm:pt modelId="{FDE4B4E7-CA6A-4E11-9EF4-6A50F857EEE7}" type="pres">
      <dgm:prSet presAssocID="{D4B13829-4215-4C12-978B-F47E65A0AA65}" presName="Parent2" presStyleLbl="revTx" presStyleIdx="1" presStyleCnt="2" custScaleX="124700" custScaleY="137381" custLinFactY="7847" custLinFactNeighborX="4138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0FC55D-1CB9-4405-AE99-2F1A144DBB6B}" type="presOf" srcId="{97FA05B2-D599-4AE5-81D0-7F54BB6AC62B}" destId="{C7972480-D7B8-4B06-BE24-9B4348AD1855}" srcOrd="0" destOrd="0" presId="urn:microsoft.com/office/officeart/2009/layout/CircleArrowProcess"/>
    <dgm:cxn modelId="{65F8B486-A94E-4BE3-9487-2BA037EFDA1A}" type="presOf" srcId="{4F35A8A3-0113-40EA-9344-A6A9360F9EAD}" destId="{B554524C-032D-4C0E-9B7D-F89ABDA5DEF7}" srcOrd="0" destOrd="0" presId="urn:microsoft.com/office/officeart/2009/layout/CircleArrowProcess"/>
    <dgm:cxn modelId="{C335B4B4-818F-44CA-A8AC-588E4647A3E0}" srcId="{97FA05B2-D599-4AE5-81D0-7F54BB6AC62B}" destId="{D4B13829-4215-4C12-978B-F47E65A0AA65}" srcOrd="1" destOrd="0" parTransId="{7A83D086-DF54-4BFE-9C49-A9E6548C732C}" sibTransId="{2BC73773-7A59-42D9-9DFE-C56BC8FBAA57}"/>
    <dgm:cxn modelId="{C504F294-5110-445D-A448-ADD930065769}" type="presOf" srcId="{D4B13829-4215-4C12-978B-F47E65A0AA65}" destId="{FDE4B4E7-CA6A-4E11-9EF4-6A50F857EEE7}" srcOrd="0" destOrd="0" presId="urn:microsoft.com/office/officeart/2009/layout/CircleArrowProcess"/>
    <dgm:cxn modelId="{BBF317F1-BE12-4302-85B6-61EC7ACA258A}" srcId="{97FA05B2-D599-4AE5-81D0-7F54BB6AC62B}" destId="{4F35A8A3-0113-40EA-9344-A6A9360F9EAD}" srcOrd="0" destOrd="0" parTransId="{FEAD3E33-6902-43B9-94F9-2C49CA763433}" sibTransId="{D31D5640-AAED-413E-A010-D8E19BF7094F}"/>
    <dgm:cxn modelId="{79982B7D-B233-4C60-9DF9-7A45FE2977A1}" type="presParOf" srcId="{C7972480-D7B8-4B06-BE24-9B4348AD1855}" destId="{A9D4662C-68DC-414E-BC6B-C31D9F44713A}" srcOrd="0" destOrd="0" presId="urn:microsoft.com/office/officeart/2009/layout/CircleArrowProcess"/>
    <dgm:cxn modelId="{3F7C0C64-C338-4138-9B8C-583194084B3E}" type="presParOf" srcId="{A9D4662C-68DC-414E-BC6B-C31D9F44713A}" destId="{3744C49C-AC69-4A63-8028-BE3A3A8B3AEF}" srcOrd="0" destOrd="0" presId="urn:microsoft.com/office/officeart/2009/layout/CircleArrowProcess"/>
    <dgm:cxn modelId="{521EEAA4-B28F-4126-AABC-A0A27EFEA4E1}" type="presParOf" srcId="{C7972480-D7B8-4B06-BE24-9B4348AD1855}" destId="{B554524C-032D-4C0E-9B7D-F89ABDA5DEF7}" srcOrd="1" destOrd="0" presId="urn:microsoft.com/office/officeart/2009/layout/CircleArrowProcess"/>
    <dgm:cxn modelId="{808A4D22-2F7B-4919-BCB3-9319DE5FA241}" type="presParOf" srcId="{C7972480-D7B8-4B06-BE24-9B4348AD1855}" destId="{CDCEB243-49AF-4197-9A60-55C3309ECC3F}" srcOrd="2" destOrd="0" presId="urn:microsoft.com/office/officeart/2009/layout/CircleArrowProcess"/>
    <dgm:cxn modelId="{643C983B-E8DC-4F81-B30D-59E7BD6D823B}" type="presParOf" srcId="{CDCEB243-49AF-4197-9A60-55C3309ECC3F}" destId="{7FC7DE4E-1112-487B-AEB7-584AEA299121}" srcOrd="0" destOrd="0" presId="urn:microsoft.com/office/officeart/2009/layout/CircleArrowProcess"/>
    <dgm:cxn modelId="{3EF46CA3-13D5-4085-B59F-3E87226C2666}" type="presParOf" srcId="{C7972480-D7B8-4B06-BE24-9B4348AD1855}" destId="{FDE4B4E7-CA6A-4E11-9EF4-6A50F857EEE7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1848FF-DB6F-41D0-B077-0AC3702BA8D6}" type="doc">
      <dgm:prSet loTypeId="urn:microsoft.com/office/officeart/2005/8/layout/vProcess5" loCatId="process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C1C9663E-894B-4157-9126-CDAC23BE09B4}">
      <dgm:prSet phldrT="[Текст]"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поддержки семьи в вопросах воспитания, образования, охраны и укрепления здоровья каждого ребенка</a:t>
          </a:r>
        </a:p>
        <a:p>
          <a:pPr marL="0" lvl="0" indent="-45720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1B3199-486D-4379-8AAF-683EEB2FBF76}" type="parTrans" cxnId="{9852CDD9-64F0-4E68-B7E5-D4E7D1DBB2CD}">
      <dgm:prSet/>
      <dgm:spPr/>
      <dgm:t>
        <a:bodyPr/>
        <a:lstStyle/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000" b="1">
            <a:solidFill>
              <a:schemeClr val="accent1">
                <a:lumMod val="50000"/>
              </a:schemeClr>
            </a:solidFill>
          </a:endParaRPr>
        </a:p>
      </dgm:t>
    </dgm:pt>
    <dgm:pt modelId="{82722EDC-787A-4E9D-8C5F-E65626848CCA}" type="sibTrans" cxnId="{9852CDD9-64F0-4E68-B7E5-D4E7D1DBB2CD}">
      <dgm:prSet custT="1"/>
      <dgm:spPr>
        <a:solidFill>
          <a:srgbClr val="206A75"/>
        </a:solidFill>
      </dgm:spPr>
      <dgm:t>
        <a:bodyPr/>
        <a:lstStyle/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000" b="1">
            <a:solidFill>
              <a:schemeClr val="accent1">
                <a:lumMod val="50000"/>
              </a:schemeClr>
            </a:solidFill>
          </a:endParaRPr>
        </a:p>
      </dgm:t>
    </dgm:pt>
    <dgm:pt modelId="{A84E6834-BE31-4275-89E5-08EFFA02A596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единства подходов к воспитанию и обучению детей в условиях детского сада и семьи, повышение воспитательного потенциала семьи</a:t>
          </a:r>
        </a:p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6176CE-0DFC-475F-AFB5-AEDF5D751ABF}" type="parTrans" cxnId="{4C503F92-150C-4C91-9919-5A9A960F7A3A}">
      <dgm:prSet/>
      <dgm:spPr/>
      <dgm:t>
        <a:bodyPr/>
        <a:lstStyle/>
        <a:p>
          <a:endParaRPr lang="ru-RU"/>
        </a:p>
      </dgm:t>
    </dgm:pt>
    <dgm:pt modelId="{268D83E3-22C2-43DD-887B-8F426377DA1A}" type="sibTrans" cxnId="{4C503F92-150C-4C91-9919-5A9A960F7A3A}">
      <dgm:prSet/>
      <dgm:spPr>
        <a:solidFill>
          <a:srgbClr val="9E480E"/>
        </a:solidFill>
      </dgm:spPr>
      <dgm:t>
        <a:bodyPr/>
        <a:lstStyle/>
        <a:p>
          <a:endParaRPr lang="ru-RU"/>
        </a:p>
      </dgm:t>
    </dgm:pt>
    <dgm:pt modelId="{32D7CCC1-3E15-402F-B1E4-00C12E85E9E6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Психолого-педагогическое просвещение и информирование родителей о значимых изменениях в физическом и психическом развитии детей</a:t>
          </a: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5403DE-7D9E-4CE7-874F-BC29AAE9F917}" type="parTrans" cxnId="{0ADDCB58-8E6D-4BCD-85AD-B05EA0EF1982}">
      <dgm:prSet/>
      <dgm:spPr/>
      <dgm:t>
        <a:bodyPr/>
        <a:lstStyle/>
        <a:p>
          <a:endParaRPr lang="ru-RU"/>
        </a:p>
      </dgm:t>
    </dgm:pt>
    <dgm:pt modelId="{C2503EF9-ED78-4E21-A3C4-BB799D88E041}" type="sibTrans" cxnId="{0ADDCB58-8E6D-4BCD-85AD-B05EA0EF1982}">
      <dgm:prSet/>
      <dgm:spPr>
        <a:solidFill>
          <a:srgbClr val="206A75">
            <a:alpha val="90000"/>
          </a:srgbClr>
        </a:solidFill>
      </dgm:spPr>
      <dgm:t>
        <a:bodyPr/>
        <a:lstStyle/>
        <a:p>
          <a:endParaRPr lang="ru-RU"/>
        </a:p>
      </dgm:t>
    </dgm:pt>
    <dgm:pt modelId="{151DD67B-FC77-41BE-9556-07671B26F05C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48895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Приобщение родителей к ценностям осознанного и ответственного родительства</a:t>
          </a:r>
        </a:p>
        <a:p>
          <a:pPr marL="0" lvl="0" indent="-45720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3CA080-829D-4A7F-8015-522AA8C39E12}" type="parTrans" cxnId="{885091B2-F906-4B9F-8AD2-F1B1B49F4F4C}">
      <dgm:prSet/>
      <dgm:spPr/>
      <dgm:t>
        <a:bodyPr/>
        <a:lstStyle/>
        <a:p>
          <a:endParaRPr lang="ru-RU"/>
        </a:p>
      </dgm:t>
    </dgm:pt>
    <dgm:pt modelId="{8BA15AB3-61ED-434E-8606-DFF7F821C1B7}" type="sibTrans" cxnId="{885091B2-F906-4B9F-8AD2-F1B1B49F4F4C}">
      <dgm:prSet/>
      <dgm:spPr/>
      <dgm:t>
        <a:bodyPr/>
        <a:lstStyle/>
        <a:p>
          <a:endParaRPr lang="ru-RU"/>
        </a:p>
      </dgm:t>
    </dgm:pt>
    <dgm:pt modelId="{8F359358-EE5F-4FC0-9270-25B2695B6030}" type="pres">
      <dgm:prSet presAssocID="{281848FF-DB6F-41D0-B077-0AC3702BA8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0364BA-DC77-4BC8-8F73-CF3EFC1FD85F}" type="pres">
      <dgm:prSet presAssocID="{281848FF-DB6F-41D0-B077-0AC3702BA8D6}" presName="dummyMaxCanvas" presStyleCnt="0">
        <dgm:presLayoutVars/>
      </dgm:prSet>
      <dgm:spPr/>
    </dgm:pt>
    <dgm:pt modelId="{D4FE373B-1B32-4064-AEA4-07ADD781CD8B}" type="pres">
      <dgm:prSet presAssocID="{281848FF-DB6F-41D0-B077-0AC3702BA8D6}" presName="FourNodes_1" presStyleLbl="node1" presStyleIdx="0" presStyleCnt="4" custScaleX="100982" custScaleY="104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703F0-A51F-4A0E-9D70-353669CDA2E3}" type="pres">
      <dgm:prSet presAssocID="{281848FF-DB6F-41D0-B077-0AC3702BA8D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F504B-2CEF-473A-93AD-1938B514F3AB}" type="pres">
      <dgm:prSet presAssocID="{281848FF-DB6F-41D0-B077-0AC3702BA8D6}" presName="FourNodes_3" presStyleLbl="node1" presStyleIdx="2" presStyleCnt="4" custLinFactNeighborX="171" custLinFactNeighborY="3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9BA55-236A-4D11-B882-92A265937D58}" type="pres">
      <dgm:prSet presAssocID="{281848FF-DB6F-41D0-B077-0AC3702BA8D6}" presName="FourNodes_4" presStyleLbl="node1" presStyleIdx="3" presStyleCnt="4" custLinFactNeighborX="-1783" custLinFactNeighborY="50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49810-A238-445B-87F9-FC4297EA3019}" type="pres">
      <dgm:prSet presAssocID="{281848FF-DB6F-41D0-B077-0AC3702BA8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4242D-3288-42C2-AFA5-6AEA7D7B25B2}" type="pres">
      <dgm:prSet presAssocID="{281848FF-DB6F-41D0-B077-0AC3702BA8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E0BAA-1805-4C6C-A9E2-4E0C1FEC994C}" type="pres">
      <dgm:prSet presAssocID="{281848FF-DB6F-41D0-B077-0AC3702BA8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4CD03-BF5A-4559-92CC-BEBEC0D13CC5}" type="pres">
      <dgm:prSet presAssocID="{281848FF-DB6F-41D0-B077-0AC3702BA8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00568-FE77-41D3-9A56-79694976DFBC}" type="pres">
      <dgm:prSet presAssocID="{281848FF-DB6F-41D0-B077-0AC3702BA8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F9152-C054-42A6-AF0C-75C456731D3F}" type="pres">
      <dgm:prSet presAssocID="{281848FF-DB6F-41D0-B077-0AC3702BA8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1E8B8-3C47-431D-BE8C-593236395830}" type="pres">
      <dgm:prSet presAssocID="{281848FF-DB6F-41D0-B077-0AC3702BA8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17F371-D7EF-4871-99B6-432E28587D7A}" type="presOf" srcId="{82722EDC-787A-4E9D-8C5F-E65626848CCA}" destId="{6B849810-A238-445B-87F9-FC4297EA3019}" srcOrd="0" destOrd="0" presId="urn:microsoft.com/office/officeart/2005/8/layout/vProcess5"/>
    <dgm:cxn modelId="{B2B2C38E-D0F5-4572-A704-3035DEE276C8}" type="presOf" srcId="{151DD67B-FC77-41BE-9556-07671B26F05C}" destId="{1109BA55-236A-4D11-B882-92A265937D58}" srcOrd="0" destOrd="0" presId="urn:microsoft.com/office/officeart/2005/8/layout/vProcess5"/>
    <dgm:cxn modelId="{083B9656-F8F3-4A35-813C-40810AD7457C}" type="presOf" srcId="{A84E6834-BE31-4275-89E5-08EFFA02A596}" destId="{CFC00568-FE77-41D3-9A56-79694976DFBC}" srcOrd="1" destOrd="0" presId="urn:microsoft.com/office/officeart/2005/8/layout/vProcess5"/>
    <dgm:cxn modelId="{30D7DFCB-025D-4A55-8BAB-DF1F06A48AC7}" type="presOf" srcId="{151DD67B-FC77-41BE-9556-07671B26F05C}" destId="{A3C1E8B8-3C47-431D-BE8C-593236395830}" srcOrd="1" destOrd="0" presId="urn:microsoft.com/office/officeart/2005/8/layout/vProcess5"/>
    <dgm:cxn modelId="{00804621-17E5-414B-BF37-1508474CB91F}" type="presOf" srcId="{A84E6834-BE31-4275-89E5-08EFFA02A596}" destId="{BF7703F0-A51F-4A0E-9D70-353669CDA2E3}" srcOrd="0" destOrd="0" presId="urn:microsoft.com/office/officeart/2005/8/layout/vProcess5"/>
    <dgm:cxn modelId="{885091B2-F906-4B9F-8AD2-F1B1B49F4F4C}" srcId="{281848FF-DB6F-41D0-B077-0AC3702BA8D6}" destId="{151DD67B-FC77-41BE-9556-07671B26F05C}" srcOrd="3" destOrd="0" parTransId="{663CA080-829D-4A7F-8015-522AA8C39E12}" sibTransId="{8BA15AB3-61ED-434E-8606-DFF7F821C1B7}"/>
    <dgm:cxn modelId="{0ADDCB58-8E6D-4BCD-85AD-B05EA0EF1982}" srcId="{281848FF-DB6F-41D0-B077-0AC3702BA8D6}" destId="{32D7CCC1-3E15-402F-B1E4-00C12E85E9E6}" srcOrd="2" destOrd="0" parTransId="{0B5403DE-7D9E-4CE7-874F-BC29AAE9F917}" sibTransId="{C2503EF9-ED78-4E21-A3C4-BB799D88E041}"/>
    <dgm:cxn modelId="{BF50AA09-5E29-49F1-AA31-F9B930EF9AA3}" type="presOf" srcId="{C1C9663E-894B-4157-9126-CDAC23BE09B4}" destId="{6A74CD03-BF5A-4559-92CC-BEBEC0D13CC5}" srcOrd="1" destOrd="0" presId="urn:microsoft.com/office/officeart/2005/8/layout/vProcess5"/>
    <dgm:cxn modelId="{2A8793CD-566C-4037-83F0-DDDCAEBCA348}" type="presOf" srcId="{C2503EF9-ED78-4E21-A3C4-BB799D88E041}" destId="{616E0BAA-1805-4C6C-A9E2-4E0C1FEC994C}" srcOrd="0" destOrd="0" presId="urn:microsoft.com/office/officeart/2005/8/layout/vProcess5"/>
    <dgm:cxn modelId="{9C288EEB-8172-46F7-9AB0-1EC3DB69DBE1}" type="presOf" srcId="{281848FF-DB6F-41D0-B077-0AC3702BA8D6}" destId="{8F359358-EE5F-4FC0-9270-25B2695B6030}" srcOrd="0" destOrd="0" presId="urn:microsoft.com/office/officeart/2005/8/layout/vProcess5"/>
    <dgm:cxn modelId="{0200A1C5-962E-4183-9A69-162DE9331F53}" type="presOf" srcId="{C1C9663E-894B-4157-9126-CDAC23BE09B4}" destId="{D4FE373B-1B32-4064-AEA4-07ADD781CD8B}" srcOrd="0" destOrd="0" presId="urn:microsoft.com/office/officeart/2005/8/layout/vProcess5"/>
    <dgm:cxn modelId="{44475D19-EFDC-41E0-A532-289C0FC09BB7}" type="presOf" srcId="{268D83E3-22C2-43DD-887B-8F426377DA1A}" destId="{09E4242D-3288-42C2-AFA5-6AEA7D7B25B2}" srcOrd="0" destOrd="0" presId="urn:microsoft.com/office/officeart/2005/8/layout/vProcess5"/>
    <dgm:cxn modelId="{9852CDD9-64F0-4E68-B7E5-D4E7D1DBB2CD}" srcId="{281848FF-DB6F-41D0-B077-0AC3702BA8D6}" destId="{C1C9663E-894B-4157-9126-CDAC23BE09B4}" srcOrd="0" destOrd="0" parTransId="{2C1B3199-486D-4379-8AAF-683EEB2FBF76}" sibTransId="{82722EDC-787A-4E9D-8C5F-E65626848CCA}"/>
    <dgm:cxn modelId="{414B711F-83A7-4AA2-93DA-C91FCD59F2B7}" type="presOf" srcId="{32D7CCC1-3E15-402F-B1E4-00C12E85E9E6}" destId="{A06F9152-C054-42A6-AF0C-75C456731D3F}" srcOrd="1" destOrd="0" presId="urn:microsoft.com/office/officeart/2005/8/layout/vProcess5"/>
    <dgm:cxn modelId="{4C503F92-150C-4C91-9919-5A9A960F7A3A}" srcId="{281848FF-DB6F-41D0-B077-0AC3702BA8D6}" destId="{A84E6834-BE31-4275-89E5-08EFFA02A596}" srcOrd="1" destOrd="0" parTransId="{A76176CE-0DFC-475F-AFB5-AEDF5D751ABF}" sibTransId="{268D83E3-22C2-43DD-887B-8F426377DA1A}"/>
    <dgm:cxn modelId="{8514758D-4270-4C3C-B8B3-B4289E0D071A}" type="presOf" srcId="{32D7CCC1-3E15-402F-B1E4-00C12E85E9E6}" destId="{9B3F504B-2CEF-473A-93AD-1938B514F3AB}" srcOrd="0" destOrd="0" presId="urn:microsoft.com/office/officeart/2005/8/layout/vProcess5"/>
    <dgm:cxn modelId="{7D52F3DA-8271-4207-A2B0-69FFE1E52FF4}" type="presParOf" srcId="{8F359358-EE5F-4FC0-9270-25B2695B6030}" destId="{840364BA-DC77-4BC8-8F73-CF3EFC1FD85F}" srcOrd="0" destOrd="0" presId="urn:microsoft.com/office/officeart/2005/8/layout/vProcess5"/>
    <dgm:cxn modelId="{FA4BC342-51B9-4A26-91D7-5B1AED4BD4A8}" type="presParOf" srcId="{8F359358-EE5F-4FC0-9270-25B2695B6030}" destId="{D4FE373B-1B32-4064-AEA4-07ADD781CD8B}" srcOrd="1" destOrd="0" presId="urn:microsoft.com/office/officeart/2005/8/layout/vProcess5"/>
    <dgm:cxn modelId="{5DC1C20D-EBAC-498A-A20B-86562F194405}" type="presParOf" srcId="{8F359358-EE5F-4FC0-9270-25B2695B6030}" destId="{BF7703F0-A51F-4A0E-9D70-353669CDA2E3}" srcOrd="2" destOrd="0" presId="urn:microsoft.com/office/officeart/2005/8/layout/vProcess5"/>
    <dgm:cxn modelId="{6CCB50E6-5FD8-4B90-9C7B-20B948CBB7B8}" type="presParOf" srcId="{8F359358-EE5F-4FC0-9270-25B2695B6030}" destId="{9B3F504B-2CEF-473A-93AD-1938B514F3AB}" srcOrd="3" destOrd="0" presId="urn:microsoft.com/office/officeart/2005/8/layout/vProcess5"/>
    <dgm:cxn modelId="{EB03E322-6AAC-4383-8CD3-D9061B9D4945}" type="presParOf" srcId="{8F359358-EE5F-4FC0-9270-25B2695B6030}" destId="{1109BA55-236A-4D11-B882-92A265937D58}" srcOrd="4" destOrd="0" presId="urn:microsoft.com/office/officeart/2005/8/layout/vProcess5"/>
    <dgm:cxn modelId="{568491B4-E705-42F2-892C-A610C374E327}" type="presParOf" srcId="{8F359358-EE5F-4FC0-9270-25B2695B6030}" destId="{6B849810-A238-445B-87F9-FC4297EA3019}" srcOrd="5" destOrd="0" presId="urn:microsoft.com/office/officeart/2005/8/layout/vProcess5"/>
    <dgm:cxn modelId="{0AFD6042-4100-4F98-AFB5-AE9B04FC2A88}" type="presParOf" srcId="{8F359358-EE5F-4FC0-9270-25B2695B6030}" destId="{09E4242D-3288-42C2-AFA5-6AEA7D7B25B2}" srcOrd="6" destOrd="0" presId="urn:microsoft.com/office/officeart/2005/8/layout/vProcess5"/>
    <dgm:cxn modelId="{2EE62894-D678-4375-BFBC-616F1E37288B}" type="presParOf" srcId="{8F359358-EE5F-4FC0-9270-25B2695B6030}" destId="{616E0BAA-1805-4C6C-A9E2-4E0C1FEC994C}" srcOrd="7" destOrd="0" presId="urn:microsoft.com/office/officeart/2005/8/layout/vProcess5"/>
    <dgm:cxn modelId="{708071D6-B471-4711-B11F-166B77EF6CD4}" type="presParOf" srcId="{8F359358-EE5F-4FC0-9270-25B2695B6030}" destId="{6A74CD03-BF5A-4559-92CC-BEBEC0D13CC5}" srcOrd="8" destOrd="0" presId="urn:microsoft.com/office/officeart/2005/8/layout/vProcess5"/>
    <dgm:cxn modelId="{B6E1ABE2-F095-4CB4-9CCC-AAFAAAE03C07}" type="presParOf" srcId="{8F359358-EE5F-4FC0-9270-25B2695B6030}" destId="{CFC00568-FE77-41D3-9A56-79694976DFBC}" srcOrd="9" destOrd="0" presId="urn:microsoft.com/office/officeart/2005/8/layout/vProcess5"/>
    <dgm:cxn modelId="{531BFB5F-8390-4988-A665-9B8036BC2E99}" type="presParOf" srcId="{8F359358-EE5F-4FC0-9270-25B2695B6030}" destId="{A06F9152-C054-42A6-AF0C-75C456731D3F}" srcOrd="10" destOrd="0" presId="urn:microsoft.com/office/officeart/2005/8/layout/vProcess5"/>
    <dgm:cxn modelId="{1D3A9E6B-0979-47AF-8AA5-AF0C623EB030}" type="presParOf" srcId="{8F359358-EE5F-4FC0-9270-25B2695B6030}" destId="{A3C1E8B8-3C47-431D-BE8C-593236395830}" srcOrd="11" destOrd="0" presId="urn:microsoft.com/office/officeart/2005/8/layout/vProcess5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DF01E5-351E-4DB0-89B6-E9526C430AA8}" type="doc">
      <dgm:prSet loTypeId="urn:microsoft.com/office/officeart/2005/8/layout/l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20F0BDE6-1827-4783-953C-4CAA161E7543}">
      <dgm:prSet custT="1"/>
      <dgm:spPr/>
      <dgm:t>
        <a:bodyPr/>
        <a:lstStyle/>
        <a:p>
          <a:r>
            <a:rPr lang="ru-RU" sz="14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направленные на информирование родителей по вопросам развития, воспитания и обучения детей</a:t>
          </a:r>
        </a:p>
      </dgm:t>
    </dgm:pt>
    <dgm:pt modelId="{7986C6D3-0B4C-4EA5-ABD6-D264AF43B801}" type="parTrans" cxnId="{8D8E9357-6041-4F76-B56D-D1F5C6D2DE71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C094AF9C-C85F-4434-ACF9-EC9B7CB97231}" type="sibTrans" cxnId="{8D8E9357-6041-4F76-B56D-D1F5C6D2DE71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68425A78-DACF-4523-873D-9777817E050F}">
      <dgm:prSet custT="1"/>
      <dgm:spPr/>
      <dgm:t>
        <a:bodyPr/>
        <a:lstStyle/>
        <a:p>
          <a:r>
            <a:rPr lang="ru-RU" sz="14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направленные на   формирование у родителей практического опыта </a:t>
          </a:r>
          <a:endParaRPr lang="ru-RU" sz="1200" dirty="0">
            <a:solidFill>
              <a:srgbClr val="005F5F"/>
            </a:solidFill>
            <a:latin typeface="Times New Roman" pitchFamily="18" charset="0"/>
            <a:ea typeface="Segoe UI Black" panose="020B0A02040204020203" pitchFamily="34" charset="0"/>
            <a:cs typeface="Times New Roman" pitchFamily="18" charset="0"/>
          </a:endParaRPr>
        </a:p>
      </dgm:t>
    </dgm:pt>
    <dgm:pt modelId="{A2DFB46E-0957-441E-B30F-FEADF7C3C945}" type="parTrans" cxnId="{8D097D59-B597-4939-97BE-0D8FB3FD263B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D87A471B-8EE6-4222-8A47-84F7D86C05DB}" type="sibTrans" cxnId="{8D097D59-B597-4939-97BE-0D8FB3FD263B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0BCC49E3-D7F0-4687-8CF8-400577C98318}">
      <dgm:prSet custT="1"/>
      <dgm:spPr/>
      <dgm:t>
        <a:bodyPr/>
        <a:lstStyle/>
        <a:p>
          <a:r>
            <a:rPr lang="ru-RU" sz="14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позволяющие вовлечь родителей в совместную деятельность с детьми</a:t>
          </a:r>
        </a:p>
      </dgm:t>
    </dgm:pt>
    <dgm:pt modelId="{D2356810-14EB-4811-8B5E-17204EEC14C0}" type="parTrans" cxnId="{3C1C237B-E5D3-45F4-AA6F-0AC2079AA08E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7A974FE1-EE70-4D57-97F3-15BCAA27D916}" type="sibTrans" cxnId="{3C1C237B-E5D3-45F4-AA6F-0AC2079AA08E}">
      <dgm:prSet/>
      <dgm:spPr/>
      <dgm:t>
        <a:bodyPr/>
        <a:lstStyle/>
        <a:p>
          <a:endParaRPr lang="ru-RU" sz="1600" dirty="0">
            <a:solidFill>
              <a:srgbClr val="005F5F"/>
            </a:solidFill>
            <a:latin typeface="Segoe UI Black" panose="020B0A02040204020203" pitchFamily="34" charset="0"/>
            <a:ea typeface="Segoe UI Black" panose="020B0A02040204020203" pitchFamily="34" charset="0"/>
          </a:endParaRPr>
        </a:p>
      </dgm:t>
    </dgm:pt>
    <dgm:pt modelId="{56771CCF-840D-491E-8667-70418C9EF350}" type="pres">
      <dgm:prSet presAssocID="{E2DF01E5-351E-4DB0-89B6-E9526C430A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4DD968-7BCE-46E7-93F5-C60FE8848171}" type="pres">
      <dgm:prSet presAssocID="{20F0BDE6-1827-4783-953C-4CAA161E7543}" presName="vertFlow" presStyleCnt="0"/>
      <dgm:spPr/>
    </dgm:pt>
    <dgm:pt modelId="{596A80F0-4743-4879-92FB-723E49E14071}" type="pres">
      <dgm:prSet presAssocID="{20F0BDE6-1827-4783-953C-4CAA161E7543}" presName="header" presStyleLbl="node1" presStyleIdx="0" presStyleCnt="3"/>
      <dgm:spPr/>
      <dgm:t>
        <a:bodyPr/>
        <a:lstStyle/>
        <a:p>
          <a:endParaRPr lang="ru-RU"/>
        </a:p>
      </dgm:t>
    </dgm:pt>
    <dgm:pt modelId="{A3763441-CB38-4774-BCB2-D469A5E33EE9}" type="pres">
      <dgm:prSet presAssocID="{20F0BDE6-1827-4783-953C-4CAA161E7543}" presName="hSp" presStyleCnt="0"/>
      <dgm:spPr/>
    </dgm:pt>
    <dgm:pt modelId="{E4831425-9E47-4A90-A03A-E5F092B9C114}" type="pres">
      <dgm:prSet presAssocID="{68425A78-DACF-4523-873D-9777817E050F}" presName="vertFlow" presStyleCnt="0"/>
      <dgm:spPr/>
    </dgm:pt>
    <dgm:pt modelId="{5ACEF731-312B-4501-9EAF-611AD7CEA9BC}" type="pres">
      <dgm:prSet presAssocID="{68425A78-DACF-4523-873D-9777817E050F}" presName="header" presStyleLbl="node1" presStyleIdx="1" presStyleCnt="3" custLinFactNeighborX="0" custLinFactNeighborY="-1914"/>
      <dgm:spPr/>
      <dgm:t>
        <a:bodyPr/>
        <a:lstStyle/>
        <a:p>
          <a:endParaRPr lang="ru-RU"/>
        </a:p>
      </dgm:t>
    </dgm:pt>
    <dgm:pt modelId="{DE644D01-BC1A-4954-B4EA-CC325E5154FE}" type="pres">
      <dgm:prSet presAssocID="{68425A78-DACF-4523-873D-9777817E050F}" presName="hSp" presStyleCnt="0"/>
      <dgm:spPr/>
    </dgm:pt>
    <dgm:pt modelId="{C07C7A0D-BA0B-4E41-8CD9-D9A80E99AB34}" type="pres">
      <dgm:prSet presAssocID="{0BCC49E3-D7F0-4687-8CF8-400577C98318}" presName="vertFlow" presStyleCnt="0"/>
      <dgm:spPr/>
    </dgm:pt>
    <dgm:pt modelId="{301E191F-D957-40B8-9A71-8B9A28268C7B}" type="pres">
      <dgm:prSet presAssocID="{0BCC49E3-D7F0-4687-8CF8-400577C98318}" presName="header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8D8E9357-6041-4F76-B56D-D1F5C6D2DE71}" srcId="{E2DF01E5-351E-4DB0-89B6-E9526C430AA8}" destId="{20F0BDE6-1827-4783-953C-4CAA161E7543}" srcOrd="0" destOrd="0" parTransId="{7986C6D3-0B4C-4EA5-ABD6-D264AF43B801}" sibTransId="{C094AF9C-C85F-4434-ACF9-EC9B7CB97231}"/>
    <dgm:cxn modelId="{501F5647-39AF-436F-ABDF-6BF0A3789211}" type="presOf" srcId="{68425A78-DACF-4523-873D-9777817E050F}" destId="{5ACEF731-312B-4501-9EAF-611AD7CEA9BC}" srcOrd="0" destOrd="0" presId="urn:microsoft.com/office/officeart/2005/8/layout/lProcess1"/>
    <dgm:cxn modelId="{8D097D59-B597-4939-97BE-0D8FB3FD263B}" srcId="{E2DF01E5-351E-4DB0-89B6-E9526C430AA8}" destId="{68425A78-DACF-4523-873D-9777817E050F}" srcOrd="1" destOrd="0" parTransId="{A2DFB46E-0957-441E-B30F-FEADF7C3C945}" sibTransId="{D87A471B-8EE6-4222-8A47-84F7D86C05DB}"/>
    <dgm:cxn modelId="{B777DF7E-D769-422D-A7F5-E06DE6AF346F}" type="presOf" srcId="{20F0BDE6-1827-4783-953C-4CAA161E7543}" destId="{596A80F0-4743-4879-92FB-723E49E14071}" srcOrd="0" destOrd="0" presId="urn:microsoft.com/office/officeart/2005/8/layout/lProcess1"/>
    <dgm:cxn modelId="{3C1C237B-E5D3-45F4-AA6F-0AC2079AA08E}" srcId="{E2DF01E5-351E-4DB0-89B6-E9526C430AA8}" destId="{0BCC49E3-D7F0-4687-8CF8-400577C98318}" srcOrd="2" destOrd="0" parTransId="{D2356810-14EB-4811-8B5E-17204EEC14C0}" sibTransId="{7A974FE1-EE70-4D57-97F3-15BCAA27D916}"/>
    <dgm:cxn modelId="{F583BC08-87DA-419C-87C4-5483FE6580F8}" type="presOf" srcId="{0BCC49E3-D7F0-4687-8CF8-400577C98318}" destId="{301E191F-D957-40B8-9A71-8B9A28268C7B}" srcOrd="0" destOrd="0" presId="urn:microsoft.com/office/officeart/2005/8/layout/lProcess1"/>
    <dgm:cxn modelId="{59C3E56E-8B18-4954-BD9C-1A10F1ACFD25}" type="presOf" srcId="{E2DF01E5-351E-4DB0-89B6-E9526C430AA8}" destId="{56771CCF-840D-491E-8667-70418C9EF350}" srcOrd="0" destOrd="0" presId="urn:microsoft.com/office/officeart/2005/8/layout/lProcess1"/>
    <dgm:cxn modelId="{C18B70CB-92B9-462E-9652-801A3C32CEAE}" type="presParOf" srcId="{56771CCF-840D-491E-8667-70418C9EF350}" destId="{724DD968-7BCE-46E7-93F5-C60FE8848171}" srcOrd="0" destOrd="0" presId="urn:microsoft.com/office/officeart/2005/8/layout/lProcess1"/>
    <dgm:cxn modelId="{D07A5ECE-C764-4DAB-A7B9-4DF98291597A}" type="presParOf" srcId="{724DD968-7BCE-46E7-93F5-C60FE8848171}" destId="{596A80F0-4743-4879-92FB-723E49E14071}" srcOrd="0" destOrd="0" presId="urn:microsoft.com/office/officeart/2005/8/layout/lProcess1"/>
    <dgm:cxn modelId="{F529684B-2713-40D1-91C5-75E67EB11D47}" type="presParOf" srcId="{56771CCF-840D-491E-8667-70418C9EF350}" destId="{A3763441-CB38-4774-BCB2-D469A5E33EE9}" srcOrd="1" destOrd="0" presId="urn:microsoft.com/office/officeart/2005/8/layout/lProcess1"/>
    <dgm:cxn modelId="{DB92F0B2-2396-4A61-8655-4E48E62FBE97}" type="presParOf" srcId="{56771CCF-840D-491E-8667-70418C9EF350}" destId="{E4831425-9E47-4A90-A03A-E5F092B9C114}" srcOrd="2" destOrd="0" presId="urn:microsoft.com/office/officeart/2005/8/layout/lProcess1"/>
    <dgm:cxn modelId="{EEF9C21E-EA6E-4FAD-89DF-90BFBD9E3481}" type="presParOf" srcId="{E4831425-9E47-4A90-A03A-E5F092B9C114}" destId="{5ACEF731-312B-4501-9EAF-611AD7CEA9BC}" srcOrd="0" destOrd="0" presId="urn:microsoft.com/office/officeart/2005/8/layout/lProcess1"/>
    <dgm:cxn modelId="{6279B763-8260-4AB3-912C-98E866BB89E8}" type="presParOf" srcId="{56771CCF-840D-491E-8667-70418C9EF350}" destId="{DE644D01-BC1A-4954-B4EA-CC325E5154FE}" srcOrd="3" destOrd="0" presId="urn:microsoft.com/office/officeart/2005/8/layout/lProcess1"/>
    <dgm:cxn modelId="{BF6EF6A8-0648-4955-85D4-2E2AE09A416E}" type="presParOf" srcId="{56771CCF-840D-491E-8667-70418C9EF350}" destId="{C07C7A0D-BA0B-4E41-8CD9-D9A80E99AB34}" srcOrd="4" destOrd="0" presId="urn:microsoft.com/office/officeart/2005/8/layout/lProcess1"/>
    <dgm:cxn modelId="{AC13051B-BFBC-414D-964C-2AA6FED70566}" type="presParOf" srcId="{C07C7A0D-BA0B-4E41-8CD9-D9A80E99AB34}" destId="{301E191F-D957-40B8-9A71-8B9A28268C7B}" srcOrd="0" destOrd="0" presId="urn:microsoft.com/office/officeart/2005/8/layout/lProcess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61DCFB-48B9-4C75-B632-850A4B458953}" type="doc">
      <dgm:prSet loTypeId="urn:microsoft.com/office/officeart/2005/8/layout/target2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C6CBB5F-8D01-4035-B13A-5C3DFE4EC06E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Информирование педагогического сообщества о новых тенденциях, задачах и требованиях к организации родительского просвещения</a:t>
          </a:r>
        </a:p>
      </dgm:t>
    </dgm:pt>
    <dgm:pt modelId="{92D46712-2EBC-46A6-B6A6-40A8DB32BC7A}" type="parTrans" cxnId="{4332B780-756E-42B5-9FC1-ED4DC66DEEA0}">
      <dgm:prSet/>
      <dgm:spPr/>
      <dgm:t>
        <a:bodyPr/>
        <a:lstStyle/>
        <a:p>
          <a:endParaRPr lang="ru-RU" sz="1800" b="1">
            <a:solidFill>
              <a:srgbClr val="006666"/>
            </a:solidFill>
          </a:endParaRPr>
        </a:p>
      </dgm:t>
    </dgm:pt>
    <dgm:pt modelId="{93A338AB-FB7A-46F0-9877-A7274B81102D}" type="sibTrans" cxnId="{4332B780-756E-42B5-9FC1-ED4DC66DEEA0}">
      <dgm:prSet/>
      <dgm:spPr/>
      <dgm:t>
        <a:bodyPr/>
        <a:lstStyle/>
        <a:p>
          <a:endParaRPr lang="ru-RU" sz="1800" b="1">
            <a:solidFill>
              <a:srgbClr val="006666"/>
            </a:solidFill>
          </a:endParaRPr>
        </a:p>
      </dgm:t>
    </dgm:pt>
    <dgm:pt modelId="{B0DB0B92-68EC-4739-96E5-3263CCD0B9DD}">
      <dgm:prSet custT="1"/>
      <dgm:spPr/>
      <dgm:t>
        <a:bodyPr/>
        <a:lstStyle/>
        <a:p>
          <a:r>
            <a:rPr lang="ru-RU" sz="18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Разработка и реализация программ/модулей повышения квалификации педагогов по  вопросам родительского просвещения</a:t>
          </a:r>
        </a:p>
      </dgm:t>
    </dgm:pt>
    <dgm:pt modelId="{289085BE-AFFF-4696-A8C3-4D1F215B1413}" type="parTrans" cxnId="{27B43309-D3F3-4A7E-A2AA-98411648329D}">
      <dgm:prSet/>
      <dgm:spPr/>
      <dgm:t>
        <a:bodyPr/>
        <a:lstStyle/>
        <a:p>
          <a:endParaRPr lang="ru-RU" sz="1800" b="1">
            <a:solidFill>
              <a:srgbClr val="006666"/>
            </a:solidFill>
          </a:endParaRPr>
        </a:p>
      </dgm:t>
    </dgm:pt>
    <dgm:pt modelId="{02CD0C37-528B-4DE6-91E9-A0DCB57EBC3D}" type="sibTrans" cxnId="{27B43309-D3F3-4A7E-A2AA-98411648329D}">
      <dgm:prSet/>
      <dgm:spPr/>
      <dgm:t>
        <a:bodyPr/>
        <a:lstStyle/>
        <a:p>
          <a:endParaRPr lang="ru-RU" sz="1800" b="1">
            <a:solidFill>
              <a:srgbClr val="006666"/>
            </a:solidFill>
          </a:endParaRPr>
        </a:p>
      </dgm:t>
    </dgm:pt>
    <dgm:pt modelId="{D4D467CE-620A-4CD6-8717-1B60FBB5E989}">
      <dgm:prSet custT="1"/>
      <dgm:spPr/>
      <dgm:t>
        <a:bodyPr/>
        <a:lstStyle/>
        <a:p>
          <a:r>
            <a:rPr lang="ru-RU" sz="1800" b="1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Распространение лучших педагогических  практик   в области организации родительского просвещения</a:t>
          </a:r>
        </a:p>
      </dgm:t>
    </dgm:pt>
    <dgm:pt modelId="{A42B92F7-CB59-4A6A-98D1-7037BA887F08}" type="parTrans" cxnId="{107D9BA4-E368-441B-8B9B-8117BC34A9E4}">
      <dgm:prSet/>
      <dgm:spPr/>
      <dgm:t>
        <a:bodyPr/>
        <a:lstStyle/>
        <a:p>
          <a:endParaRPr lang="ru-RU"/>
        </a:p>
      </dgm:t>
    </dgm:pt>
    <dgm:pt modelId="{C6EF7BF2-2A3B-4F1A-A5F0-65B03A7B6E7E}" type="sibTrans" cxnId="{107D9BA4-E368-441B-8B9B-8117BC34A9E4}">
      <dgm:prSet/>
      <dgm:spPr/>
      <dgm:t>
        <a:bodyPr/>
        <a:lstStyle/>
        <a:p>
          <a:endParaRPr lang="ru-RU"/>
        </a:p>
      </dgm:t>
    </dgm:pt>
    <dgm:pt modelId="{4BB3A2A9-77D8-4067-92FE-70A1A0CAF3B5}" type="pres">
      <dgm:prSet presAssocID="{F561DCFB-48B9-4C75-B632-850A4B458953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5779C3-211C-408D-A81E-1BE8643984E9}" type="pres">
      <dgm:prSet presAssocID="{F561DCFB-48B9-4C75-B632-850A4B458953}" presName="outerBox" presStyleCnt="0"/>
      <dgm:spPr/>
    </dgm:pt>
    <dgm:pt modelId="{D6816AD0-E7E1-4022-BB72-2234A1CBB289}" type="pres">
      <dgm:prSet presAssocID="{F561DCFB-48B9-4C75-B632-850A4B458953}" presName="outerBoxParent" presStyleLbl="node1" presStyleIdx="0" presStyleCnt="3"/>
      <dgm:spPr/>
      <dgm:t>
        <a:bodyPr/>
        <a:lstStyle/>
        <a:p>
          <a:endParaRPr lang="ru-RU"/>
        </a:p>
      </dgm:t>
    </dgm:pt>
    <dgm:pt modelId="{EEE36D83-7A59-44A5-94AA-70C1CEABA105}" type="pres">
      <dgm:prSet presAssocID="{F561DCFB-48B9-4C75-B632-850A4B458953}" presName="outerBoxChildren" presStyleCnt="0"/>
      <dgm:spPr/>
    </dgm:pt>
    <dgm:pt modelId="{306EC647-C92E-4C1B-AE5D-D636B4D69FF3}" type="pres">
      <dgm:prSet presAssocID="{F561DCFB-48B9-4C75-B632-850A4B458953}" presName="middleBox" presStyleCnt="0"/>
      <dgm:spPr/>
    </dgm:pt>
    <dgm:pt modelId="{3F0ED689-50F0-434A-835B-47BEB1392E84}" type="pres">
      <dgm:prSet presAssocID="{F561DCFB-48B9-4C75-B632-850A4B458953}" presName="middleBoxParent" presStyleLbl="node1" presStyleIdx="1" presStyleCnt="3" custLinFactNeighborX="36" custLinFactNeighborY="4149"/>
      <dgm:spPr/>
      <dgm:t>
        <a:bodyPr/>
        <a:lstStyle/>
        <a:p>
          <a:endParaRPr lang="ru-RU"/>
        </a:p>
      </dgm:t>
    </dgm:pt>
    <dgm:pt modelId="{1C1DAAD8-D8DE-4030-B24E-A3AFDFE75FF6}" type="pres">
      <dgm:prSet presAssocID="{F561DCFB-48B9-4C75-B632-850A4B458953}" presName="middleBoxChildren" presStyleCnt="0"/>
      <dgm:spPr/>
    </dgm:pt>
    <dgm:pt modelId="{B6ED164B-52EB-4DCA-87A6-43339DBE5186}" type="pres">
      <dgm:prSet presAssocID="{F561DCFB-48B9-4C75-B632-850A4B458953}" presName="centerBox" presStyleCnt="0"/>
      <dgm:spPr/>
    </dgm:pt>
    <dgm:pt modelId="{F439967B-6C37-4B26-9522-3F23370F3545}" type="pres">
      <dgm:prSet presAssocID="{F561DCFB-48B9-4C75-B632-850A4B458953}" presName="centerBoxParent" presStyleLbl="node1" presStyleIdx="2" presStyleCnt="3" custScaleY="86925" custLinFactNeighborX="-670" custLinFactNeighborY="15095"/>
      <dgm:spPr/>
      <dgm:t>
        <a:bodyPr/>
        <a:lstStyle/>
        <a:p>
          <a:endParaRPr lang="ru-RU"/>
        </a:p>
      </dgm:t>
    </dgm:pt>
  </dgm:ptLst>
  <dgm:cxnLst>
    <dgm:cxn modelId="{E62BE077-4527-47AF-8301-9C6BA1BAA8A7}" type="presOf" srcId="{B0DB0B92-68EC-4739-96E5-3263CCD0B9DD}" destId="{3F0ED689-50F0-434A-835B-47BEB1392E84}" srcOrd="0" destOrd="0" presId="urn:microsoft.com/office/officeart/2005/8/layout/target2"/>
    <dgm:cxn modelId="{4332B780-756E-42B5-9FC1-ED4DC66DEEA0}" srcId="{F561DCFB-48B9-4C75-B632-850A4B458953}" destId="{FC6CBB5F-8D01-4035-B13A-5C3DFE4EC06E}" srcOrd="0" destOrd="0" parTransId="{92D46712-2EBC-46A6-B6A6-40A8DB32BC7A}" sibTransId="{93A338AB-FB7A-46F0-9877-A7274B81102D}"/>
    <dgm:cxn modelId="{78219AC2-8F0C-4F63-8924-1E5FFD955C79}" type="presOf" srcId="{FC6CBB5F-8D01-4035-B13A-5C3DFE4EC06E}" destId="{D6816AD0-E7E1-4022-BB72-2234A1CBB289}" srcOrd="0" destOrd="0" presId="urn:microsoft.com/office/officeart/2005/8/layout/target2"/>
    <dgm:cxn modelId="{8DE62C67-C5F6-4D5E-8BDF-FC9D9204FADC}" type="presOf" srcId="{D4D467CE-620A-4CD6-8717-1B60FBB5E989}" destId="{F439967B-6C37-4B26-9522-3F23370F3545}" srcOrd="0" destOrd="0" presId="urn:microsoft.com/office/officeart/2005/8/layout/target2"/>
    <dgm:cxn modelId="{27B43309-D3F3-4A7E-A2AA-98411648329D}" srcId="{F561DCFB-48B9-4C75-B632-850A4B458953}" destId="{B0DB0B92-68EC-4739-96E5-3263CCD0B9DD}" srcOrd="1" destOrd="0" parTransId="{289085BE-AFFF-4696-A8C3-4D1F215B1413}" sibTransId="{02CD0C37-528B-4DE6-91E9-A0DCB57EBC3D}"/>
    <dgm:cxn modelId="{107D9BA4-E368-441B-8B9B-8117BC34A9E4}" srcId="{F561DCFB-48B9-4C75-B632-850A4B458953}" destId="{D4D467CE-620A-4CD6-8717-1B60FBB5E989}" srcOrd="2" destOrd="0" parTransId="{A42B92F7-CB59-4A6A-98D1-7037BA887F08}" sibTransId="{C6EF7BF2-2A3B-4F1A-A5F0-65B03A7B6E7E}"/>
    <dgm:cxn modelId="{03DF9438-B368-4579-8C55-4DB05356D2C5}" type="presOf" srcId="{F561DCFB-48B9-4C75-B632-850A4B458953}" destId="{4BB3A2A9-77D8-4067-92FE-70A1A0CAF3B5}" srcOrd="0" destOrd="0" presId="urn:microsoft.com/office/officeart/2005/8/layout/target2"/>
    <dgm:cxn modelId="{F7E49AD7-6E87-4C5E-8431-DE0787C1B164}" type="presParOf" srcId="{4BB3A2A9-77D8-4067-92FE-70A1A0CAF3B5}" destId="{F95779C3-211C-408D-A81E-1BE8643984E9}" srcOrd="0" destOrd="0" presId="urn:microsoft.com/office/officeart/2005/8/layout/target2"/>
    <dgm:cxn modelId="{FCAFB627-BAE4-486A-9F96-1AB1B892A353}" type="presParOf" srcId="{F95779C3-211C-408D-A81E-1BE8643984E9}" destId="{D6816AD0-E7E1-4022-BB72-2234A1CBB289}" srcOrd="0" destOrd="0" presId="urn:microsoft.com/office/officeart/2005/8/layout/target2"/>
    <dgm:cxn modelId="{73C601DF-D58A-4688-8891-00A75BFBD443}" type="presParOf" srcId="{F95779C3-211C-408D-A81E-1BE8643984E9}" destId="{EEE36D83-7A59-44A5-94AA-70C1CEABA105}" srcOrd="1" destOrd="0" presId="urn:microsoft.com/office/officeart/2005/8/layout/target2"/>
    <dgm:cxn modelId="{18C2CC3F-05DA-457F-92F5-C80C76858C3D}" type="presParOf" srcId="{4BB3A2A9-77D8-4067-92FE-70A1A0CAF3B5}" destId="{306EC647-C92E-4C1B-AE5D-D636B4D69FF3}" srcOrd="1" destOrd="0" presId="urn:microsoft.com/office/officeart/2005/8/layout/target2"/>
    <dgm:cxn modelId="{44EB221E-56E1-48C0-A1C6-CA223B475A93}" type="presParOf" srcId="{306EC647-C92E-4C1B-AE5D-D636B4D69FF3}" destId="{3F0ED689-50F0-434A-835B-47BEB1392E84}" srcOrd="0" destOrd="0" presId="urn:microsoft.com/office/officeart/2005/8/layout/target2"/>
    <dgm:cxn modelId="{BBC56306-6D21-47FD-8487-10DE15518588}" type="presParOf" srcId="{306EC647-C92E-4C1B-AE5D-D636B4D69FF3}" destId="{1C1DAAD8-D8DE-4030-B24E-A3AFDFE75FF6}" srcOrd="1" destOrd="0" presId="urn:microsoft.com/office/officeart/2005/8/layout/target2"/>
    <dgm:cxn modelId="{ECC9E825-0300-4C6D-9D9D-3C8BE1940855}" type="presParOf" srcId="{4BB3A2A9-77D8-4067-92FE-70A1A0CAF3B5}" destId="{B6ED164B-52EB-4DCA-87A6-43339DBE5186}" srcOrd="2" destOrd="0" presId="urn:microsoft.com/office/officeart/2005/8/layout/target2"/>
    <dgm:cxn modelId="{CE877D0E-FE3F-4F1A-BE33-500F303A91DE}" type="presParOf" srcId="{B6ED164B-52EB-4DCA-87A6-43339DBE5186}" destId="{F439967B-6C37-4B26-9522-3F23370F3545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5B0DCD-E6A1-4057-B53F-1385327F791F}" type="doc">
      <dgm:prSet loTypeId="urn:microsoft.com/office/officeart/2005/8/layout/hierarchy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0DDA626-6E68-4A6B-A998-485FC639DC85}">
      <dgm:prSet custT="1"/>
      <dgm:spPr>
        <a:ln w="76200">
          <a:solidFill>
            <a:srgbClr val="206A75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rgbClr val="005F5F"/>
            </a:solidFill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rgbClr val="005F5F"/>
            </a:solidFill>
            <a:latin typeface="+mn-lt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rgbClr val="005F5F"/>
              </a:solidFill>
              <a:latin typeface="+mn-lt"/>
            </a:rPr>
            <a:t>Своевременное повышение квалификации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rgbClr val="005F5F"/>
              </a:solidFill>
              <a:latin typeface="+mn-lt"/>
            </a:rPr>
            <a:t>по вопросам просветительской  деятельности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rgbClr val="005F5F"/>
            </a:solidFill>
            <a:latin typeface="+mn-lt"/>
          </a:endParaRPr>
        </a:p>
        <a:p>
          <a:pPr marL="0" lvl="0" defTabSz="7112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1600" b="1" dirty="0">
            <a:solidFill>
              <a:srgbClr val="005F5F"/>
            </a:solidFill>
          </a:endParaRPr>
        </a:p>
      </dgm:t>
    </dgm:pt>
    <dgm:pt modelId="{0B68F9E0-61C5-4379-B27F-87C4B87D6D86}" type="parTrans" cxnId="{3134BEBC-1F2C-4BA9-A27F-94D38B41AC3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922E701E-A280-4CDB-9EF6-F9BE86CB4765}" type="sibTrans" cxnId="{3134BEBC-1F2C-4BA9-A27F-94D38B41AC3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24695408-B2A6-45E4-BC2D-56B7B300231F}">
      <dgm:prSet custT="1"/>
      <dgm:spPr>
        <a:ln w="76200">
          <a:solidFill>
            <a:srgbClr val="206A75"/>
          </a:solidFill>
        </a:ln>
      </dgm:spPr>
      <dgm:t>
        <a:bodyPr/>
        <a:lstStyle/>
        <a:p>
          <a:pPr marL="0" marR="0" lvl="0" indent="0" defTabSz="288925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rgbClr val="005F5F"/>
              </a:solidFill>
              <a:latin typeface="+mn-lt"/>
            </a:rPr>
            <a:t>Трансляция лучших образовательных практик просвещения родителей детей, посещающих ДОО</a:t>
          </a:r>
        </a:p>
        <a:p>
          <a:pPr marL="0" lvl="0" defTabSz="28892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1600" b="1" dirty="0">
            <a:solidFill>
              <a:srgbClr val="005F5F"/>
            </a:solidFill>
          </a:endParaRPr>
        </a:p>
      </dgm:t>
    </dgm:pt>
    <dgm:pt modelId="{3B2A50A6-F0DA-4354-BDBF-50156247FBB1}" type="parTrans" cxnId="{A3BAF576-CDDB-4CCB-9006-F04409BB509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8CFA13EE-F7AC-4A5D-8C5A-F31F5351E7EB}" type="sibTrans" cxnId="{A3BAF576-CDDB-4CCB-9006-F04409BB509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FEC7EEB9-4834-4AB4-8211-F70DBEB13E4C}">
      <dgm:prSet custT="1"/>
      <dgm:spPr>
        <a:ln w="76200">
          <a:solidFill>
            <a:srgbClr val="206A75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rgbClr val="005F5F"/>
            </a:solidFill>
            <a:latin typeface="+mn-lt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>
            <a:solidFill>
              <a:srgbClr val="005F5F"/>
            </a:solidFill>
            <a:latin typeface="+mn-lt"/>
            <a:cs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>
              <a:solidFill>
                <a:srgbClr val="005F5F"/>
              </a:solidFill>
              <a:latin typeface="+mn-lt"/>
              <a:cs typeface="Times New Roman" panose="02020603050405020304" pitchFamily="18" charset="0"/>
            </a:rPr>
            <a:t>Подготовка просветительских материалов по тематике Программы для размещения на официальных сайтах и в сообществах ДО</a:t>
          </a:r>
        </a:p>
        <a:p>
          <a:pPr marL="0" lvl="0" defTabSz="7112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1600" b="1" dirty="0">
            <a:solidFill>
              <a:srgbClr val="005F5F"/>
            </a:solidFill>
          </a:endParaRPr>
        </a:p>
      </dgm:t>
    </dgm:pt>
    <dgm:pt modelId="{4FC6BE68-B1DA-46B9-8396-392CFCF8A987}" type="parTrans" cxnId="{B1697F6B-D9D7-4996-AFEF-60657407C9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629D62BC-0475-4D38-925E-29C9736A4DEF}" type="sibTrans" cxnId="{B1697F6B-D9D7-4996-AFEF-60657407C9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</a:pPr>
          <a:endParaRPr lang="ru-RU" sz="1600">
            <a:solidFill>
              <a:srgbClr val="005F5F"/>
            </a:solidFill>
          </a:endParaRPr>
        </a:p>
      </dgm:t>
    </dgm:pt>
    <dgm:pt modelId="{40BAC339-3FAC-46B4-A8CD-CEE5C06C66DF}" type="pres">
      <dgm:prSet presAssocID="{1B5B0DCD-E6A1-4057-B53F-1385327F791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5107C6-AC26-402C-9FB5-325AEBD4E67B}" type="pres">
      <dgm:prSet presAssocID="{E0DDA626-6E68-4A6B-A998-485FC639DC85}" presName="vertOne" presStyleCnt="0"/>
      <dgm:spPr/>
    </dgm:pt>
    <dgm:pt modelId="{EE08A688-2DDC-466F-85DE-98D95B343F05}" type="pres">
      <dgm:prSet presAssocID="{E0DDA626-6E68-4A6B-A998-485FC639DC85}" presName="txOne" presStyleLbl="node0" presStyleIdx="0" presStyleCnt="3" custScaleX="117313" custLinFactNeighborX="6582" custLinFactNeighborY="-281">
        <dgm:presLayoutVars>
          <dgm:chPref val="3"/>
        </dgm:presLayoutVars>
      </dgm:prSet>
      <dgm:spPr>
        <a:prstGeom prst="flowChartOffpageConnector">
          <a:avLst/>
        </a:prstGeom>
      </dgm:spPr>
      <dgm:t>
        <a:bodyPr/>
        <a:lstStyle/>
        <a:p>
          <a:endParaRPr lang="ru-RU"/>
        </a:p>
      </dgm:t>
    </dgm:pt>
    <dgm:pt modelId="{315B10FE-639A-407C-831D-11494E08B4CE}" type="pres">
      <dgm:prSet presAssocID="{E0DDA626-6E68-4A6B-A998-485FC639DC85}" presName="horzOne" presStyleCnt="0"/>
      <dgm:spPr/>
    </dgm:pt>
    <dgm:pt modelId="{30ED7680-DDDD-4863-945E-7552F5CF7BEF}" type="pres">
      <dgm:prSet presAssocID="{922E701E-A280-4CDB-9EF6-F9BE86CB4765}" presName="sibSpaceOne" presStyleCnt="0"/>
      <dgm:spPr/>
    </dgm:pt>
    <dgm:pt modelId="{9D159978-D404-469E-BD59-D14DDDAA540F}" type="pres">
      <dgm:prSet presAssocID="{24695408-B2A6-45E4-BC2D-56B7B300231F}" presName="vertOne" presStyleCnt="0"/>
      <dgm:spPr/>
    </dgm:pt>
    <dgm:pt modelId="{9CA89A13-C618-4559-871C-805589276B6A}" type="pres">
      <dgm:prSet presAssocID="{24695408-B2A6-45E4-BC2D-56B7B300231F}" presName="txOne" presStyleLbl="node0" presStyleIdx="1" presStyleCnt="3" custScaleX="109922" custLinFactNeighborX="1656">
        <dgm:presLayoutVars>
          <dgm:chPref val="3"/>
        </dgm:presLayoutVars>
      </dgm:prSet>
      <dgm:spPr>
        <a:prstGeom prst="flowChartOffpageConnector">
          <a:avLst/>
        </a:prstGeom>
      </dgm:spPr>
      <dgm:t>
        <a:bodyPr/>
        <a:lstStyle/>
        <a:p>
          <a:endParaRPr lang="ru-RU"/>
        </a:p>
      </dgm:t>
    </dgm:pt>
    <dgm:pt modelId="{EBCDB767-A0FD-4898-9061-20FE6D5BF35E}" type="pres">
      <dgm:prSet presAssocID="{24695408-B2A6-45E4-BC2D-56B7B300231F}" presName="horzOne" presStyleCnt="0"/>
      <dgm:spPr/>
    </dgm:pt>
    <dgm:pt modelId="{D7865050-65A7-4008-BD53-80F262F61423}" type="pres">
      <dgm:prSet presAssocID="{8CFA13EE-F7AC-4A5D-8C5A-F31F5351E7EB}" presName="sibSpaceOne" presStyleCnt="0"/>
      <dgm:spPr/>
    </dgm:pt>
    <dgm:pt modelId="{41796604-25DD-4856-86D5-8DCFD9EC317E}" type="pres">
      <dgm:prSet presAssocID="{FEC7EEB9-4834-4AB4-8211-F70DBEB13E4C}" presName="vertOne" presStyleCnt="0"/>
      <dgm:spPr/>
    </dgm:pt>
    <dgm:pt modelId="{743574C4-157B-449F-907A-80FF6BEE3177}" type="pres">
      <dgm:prSet presAssocID="{FEC7EEB9-4834-4AB4-8211-F70DBEB13E4C}" presName="txOne" presStyleLbl="node0" presStyleIdx="2" presStyleCnt="3" custScaleX="113404" custLinFactNeighborX="-4398" custLinFactNeighborY="-123">
        <dgm:presLayoutVars>
          <dgm:chPref val="3"/>
        </dgm:presLayoutVars>
      </dgm:prSet>
      <dgm:spPr>
        <a:prstGeom prst="flowChartOffpageConnector">
          <a:avLst/>
        </a:prstGeom>
      </dgm:spPr>
      <dgm:t>
        <a:bodyPr/>
        <a:lstStyle/>
        <a:p>
          <a:endParaRPr lang="ru-RU"/>
        </a:p>
      </dgm:t>
    </dgm:pt>
    <dgm:pt modelId="{51B72349-9029-43D7-B5F2-A890CE873500}" type="pres">
      <dgm:prSet presAssocID="{FEC7EEB9-4834-4AB4-8211-F70DBEB13E4C}" presName="horzOne" presStyleCnt="0"/>
      <dgm:spPr/>
    </dgm:pt>
  </dgm:ptLst>
  <dgm:cxnLst>
    <dgm:cxn modelId="{77C681A0-B3E4-4823-B06F-31D1D5371401}" type="presOf" srcId="{24695408-B2A6-45E4-BC2D-56B7B300231F}" destId="{9CA89A13-C618-4559-871C-805589276B6A}" srcOrd="0" destOrd="0" presId="urn:microsoft.com/office/officeart/2005/8/layout/hierarchy4"/>
    <dgm:cxn modelId="{E254DB17-C572-4EB7-9288-DE691FBDC7B1}" type="presOf" srcId="{E0DDA626-6E68-4A6B-A998-485FC639DC85}" destId="{EE08A688-2DDC-466F-85DE-98D95B343F05}" srcOrd="0" destOrd="0" presId="urn:microsoft.com/office/officeart/2005/8/layout/hierarchy4"/>
    <dgm:cxn modelId="{3134BEBC-1F2C-4BA9-A27F-94D38B41AC3E}" srcId="{1B5B0DCD-E6A1-4057-B53F-1385327F791F}" destId="{E0DDA626-6E68-4A6B-A998-485FC639DC85}" srcOrd="0" destOrd="0" parTransId="{0B68F9E0-61C5-4379-B27F-87C4B87D6D86}" sibTransId="{922E701E-A280-4CDB-9EF6-F9BE86CB4765}"/>
    <dgm:cxn modelId="{A3BAF576-CDDB-4CCB-9006-F04409BB509C}" srcId="{1B5B0DCD-E6A1-4057-B53F-1385327F791F}" destId="{24695408-B2A6-45E4-BC2D-56B7B300231F}" srcOrd="1" destOrd="0" parTransId="{3B2A50A6-F0DA-4354-BDBF-50156247FBB1}" sibTransId="{8CFA13EE-F7AC-4A5D-8C5A-F31F5351E7EB}"/>
    <dgm:cxn modelId="{B1697F6B-D9D7-4996-AFEF-60657407C958}" srcId="{1B5B0DCD-E6A1-4057-B53F-1385327F791F}" destId="{FEC7EEB9-4834-4AB4-8211-F70DBEB13E4C}" srcOrd="2" destOrd="0" parTransId="{4FC6BE68-B1DA-46B9-8396-392CFCF8A987}" sibTransId="{629D62BC-0475-4D38-925E-29C9736A4DEF}"/>
    <dgm:cxn modelId="{B2C30D89-4A54-4A52-961C-A8DED409B3DD}" type="presOf" srcId="{FEC7EEB9-4834-4AB4-8211-F70DBEB13E4C}" destId="{743574C4-157B-449F-907A-80FF6BEE3177}" srcOrd="0" destOrd="0" presId="urn:microsoft.com/office/officeart/2005/8/layout/hierarchy4"/>
    <dgm:cxn modelId="{D1245612-276C-4F8D-810F-827BB7E6CE46}" type="presOf" srcId="{1B5B0DCD-E6A1-4057-B53F-1385327F791F}" destId="{40BAC339-3FAC-46B4-A8CD-CEE5C06C66DF}" srcOrd="0" destOrd="0" presId="urn:microsoft.com/office/officeart/2005/8/layout/hierarchy4"/>
    <dgm:cxn modelId="{22F41DC2-1391-47D1-B1E6-F8276EA79E1E}" type="presParOf" srcId="{40BAC339-3FAC-46B4-A8CD-CEE5C06C66DF}" destId="{B55107C6-AC26-402C-9FB5-325AEBD4E67B}" srcOrd="0" destOrd="0" presId="urn:microsoft.com/office/officeart/2005/8/layout/hierarchy4"/>
    <dgm:cxn modelId="{F62271A4-2667-485D-BB0E-73041CBC75E6}" type="presParOf" srcId="{B55107C6-AC26-402C-9FB5-325AEBD4E67B}" destId="{EE08A688-2DDC-466F-85DE-98D95B343F05}" srcOrd="0" destOrd="0" presId="urn:microsoft.com/office/officeart/2005/8/layout/hierarchy4"/>
    <dgm:cxn modelId="{9DA72239-BE82-442B-BCF9-06CE3575A416}" type="presParOf" srcId="{B55107C6-AC26-402C-9FB5-325AEBD4E67B}" destId="{315B10FE-639A-407C-831D-11494E08B4CE}" srcOrd="1" destOrd="0" presId="urn:microsoft.com/office/officeart/2005/8/layout/hierarchy4"/>
    <dgm:cxn modelId="{1FE1485C-9D32-4ECE-A4F6-CF6BD33094F2}" type="presParOf" srcId="{40BAC339-3FAC-46B4-A8CD-CEE5C06C66DF}" destId="{30ED7680-DDDD-4863-945E-7552F5CF7BEF}" srcOrd="1" destOrd="0" presId="urn:microsoft.com/office/officeart/2005/8/layout/hierarchy4"/>
    <dgm:cxn modelId="{F797DA60-2B78-4E6D-B6A3-980752B87D2A}" type="presParOf" srcId="{40BAC339-3FAC-46B4-A8CD-CEE5C06C66DF}" destId="{9D159978-D404-469E-BD59-D14DDDAA540F}" srcOrd="2" destOrd="0" presId="urn:microsoft.com/office/officeart/2005/8/layout/hierarchy4"/>
    <dgm:cxn modelId="{B436A658-47D6-43F8-BE93-505CAF434B92}" type="presParOf" srcId="{9D159978-D404-469E-BD59-D14DDDAA540F}" destId="{9CA89A13-C618-4559-871C-805589276B6A}" srcOrd="0" destOrd="0" presId="urn:microsoft.com/office/officeart/2005/8/layout/hierarchy4"/>
    <dgm:cxn modelId="{0FD9D3B1-728C-4E8A-B3C3-7C0F528A2C57}" type="presParOf" srcId="{9D159978-D404-469E-BD59-D14DDDAA540F}" destId="{EBCDB767-A0FD-4898-9061-20FE6D5BF35E}" srcOrd="1" destOrd="0" presId="urn:microsoft.com/office/officeart/2005/8/layout/hierarchy4"/>
    <dgm:cxn modelId="{BB7D9787-77A1-4F65-A6B3-910A7DC35709}" type="presParOf" srcId="{40BAC339-3FAC-46B4-A8CD-CEE5C06C66DF}" destId="{D7865050-65A7-4008-BD53-80F262F61423}" srcOrd="3" destOrd="0" presId="urn:microsoft.com/office/officeart/2005/8/layout/hierarchy4"/>
    <dgm:cxn modelId="{82FE3014-125A-416C-9CD3-B8FDB7309FE5}" type="presParOf" srcId="{40BAC339-3FAC-46B4-A8CD-CEE5C06C66DF}" destId="{41796604-25DD-4856-86D5-8DCFD9EC317E}" srcOrd="4" destOrd="0" presId="urn:microsoft.com/office/officeart/2005/8/layout/hierarchy4"/>
    <dgm:cxn modelId="{646433D2-BA02-432C-B5E0-2EB6F2506393}" type="presParOf" srcId="{41796604-25DD-4856-86D5-8DCFD9EC317E}" destId="{743574C4-157B-449F-907A-80FF6BEE3177}" srcOrd="0" destOrd="0" presId="urn:microsoft.com/office/officeart/2005/8/layout/hierarchy4"/>
    <dgm:cxn modelId="{6143867B-B2B9-42C5-8CB1-B40BADF6D89A}" type="presParOf" srcId="{41796604-25DD-4856-86D5-8DCFD9EC317E}" destId="{51B72349-9029-43D7-B5F2-A890CE873500}" srcOrd="1" destOrd="0" presId="urn:microsoft.com/office/officeart/2005/8/layout/hierarchy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2C880-8AB9-436C-B505-485862CB5CE3}">
      <dsp:nvSpPr>
        <dsp:cNvPr id="0" name=""/>
        <dsp:cNvSpPr/>
      </dsp:nvSpPr>
      <dsp:spPr>
        <a:xfrm>
          <a:off x="938207" y="381628"/>
          <a:ext cx="9054800" cy="2552316"/>
        </a:xfrm>
        <a:prstGeom prst="rect">
          <a:avLst/>
        </a:prstGeom>
        <a:solidFill>
          <a:srgbClr val="CCECFF">
            <a:alpha val="2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8769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i="0" kern="1200" dirty="0">
              <a:solidFill>
                <a:srgbClr val="005F5F"/>
              </a:solidFill>
            </a:rPr>
            <a:t> </a:t>
          </a:r>
          <a:r>
            <a:rPr lang="ru-RU" sz="1600" b="1" i="0" kern="1200" dirty="0">
              <a:solidFill>
                <a:srgbClr val="005F5F"/>
              </a:solidFill>
            </a:rPr>
            <a:t>Семья в России – это основа основ. Именно в домашней, семейной атмосфере закладывается мировоззрение человека, его личные качества, общественная и жизненная позиция. И потому ответственное родительство, крепкая, дружная семья – главный залог благополучного будущего детей, уверенного развития нашего общества. </a:t>
          </a:r>
        </a:p>
        <a:p>
          <a:pPr lvl="0" algn="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i="0" kern="1200" dirty="0">
              <a:solidFill>
                <a:srgbClr val="005F5F"/>
              </a:solidFill>
            </a:rPr>
            <a:t>Владимир Путин</a:t>
          </a:r>
        </a:p>
      </dsp:txBody>
      <dsp:txXfrm>
        <a:off x="938207" y="381628"/>
        <a:ext cx="9054800" cy="2552316"/>
      </dsp:txXfrm>
    </dsp:sp>
    <dsp:sp modelId="{E6C968F2-A0DB-4C83-B1B7-65C7E4F9000B}">
      <dsp:nvSpPr>
        <dsp:cNvPr id="0" name=""/>
        <dsp:cNvSpPr/>
      </dsp:nvSpPr>
      <dsp:spPr>
        <a:xfrm>
          <a:off x="559996" y="449170"/>
          <a:ext cx="1786621" cy="1736488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23B38-044E-43D5-ABCD-B7B056E6D284}">
      <dsp:nvSpPr>
        <dsp:cNvPr id="0" name=""/>
        <dsp:cNvSpPr/>
      </dsp:nvSpPr>
      <dsp:spPr>
        <a:xfrm>
          <a:off x="1992" y="0"/>
          <a:ext cx="2671121" cy="2849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5F5F"/>
              </a:solidFill>
            </a:rPr>
            <a:t> </a:t>
          </a:r>
          <a:r>
            <a:rPr lang="ru-RU" sz="1600" b="1" kern="1200" dirty="0">
              <a:solidFill>
                <a:srgbClr val="005F5F"/>
              </a:solidFill>
            </a:rPr>
            <a:t>Указ Президента РФ от 7 мая 2024 г. № 309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5F5F"/>
              </a:solidFill>
            </a:rPr>
            <a:t>«О национальных целях развития Российской Федерации на период до 2030 года и на перспективу до 2036 г</a:t>
          </a:r>
          <a:r>
            <a:rPr lang="ru-RU" sz="1600" b="1" kern="1200" dirty="0">
              <a:solidFill>
                <a:srgbClr val="005F5F"/>
              </a:solidFill>
              <a:latin typeface="+mn-lt"/>
            </a:rPr>
            <a:t>.»</a:t>
          </a:r>
        </a:p>
      </dsp:txBody>
      <dsp:txXfrm>
        <a:off x="80226" y="78234"/>
        <a:ext cx="2514653" cy="2692833"/>
      </dsp:txXfrm>
    </dsp:sp>
    <dsp:sp modelId="{BEE9B95A-B219-4B76-AD3F-8BF7A0F107EB}">
      <dsp:nvSpPr>
        <dsp:cNvPr id="0" name=""/>
        <dsp:cNvSpPr/>
      </dsp:nvSpPr>
      <dsp:spPr>
        <a:xfrm>
          <a:off x="3121862" y="0"/>
          <a:ext cx="2671121" cy="2849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5F5F"/>
              </a:solidFill>
            </a:rPr>
            <a:t>Федеральный закон  от 29.12.2012 N 273-ФЗ (ред. от 08.08.2024)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5F5F"/>
              </a:solidFill>
            </a:rPr>
            <a:t>"Об образовании в Российской Федерации" (с изм. и доп., вступ. в силу с 01.09.2024)»</a:t>
          </a:r>
        </a:p>
      </dsp:txBody>
      <dsp:txXfrm>
        <a:off x="3200096" y="78234"/>
        <a:ext cx="2514653" cy="26928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4C49C-AC69-4A63-8028-BE3A3A8B3AEF}">
      <dsp:nvSpPr>
        <dsp:cNvPr id="0" name=""/>
        <dsp:cNvSpPr/>
      </dsp:nvSpPr>
      <dsp:spPr>
        <a:xfrm>
          <a:off x="177529" y="1179"/>
          <a:ext cx="3189901" cy="1763126"/>
        </a:xfrm>
        <a:prstGeom prst="curvedDownArrow">
          <a:avLst/>
        </a:prstGeom>
        <a:solidFill>
          <a:srgbClr val="206A7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54524C-032D-4C0E-9B7D-F89ABDA5DEF7}">
      <dsp:nvSpPr>
        <dsp:cNvPr id="0" name=""/>
        <dsp:cNvSpPr/>
      </dsp:nvSpPr>
      <dsp:spPr>
        <a:xfrm>
          <a:off x="1006509" y="734978"/>
          <a:ext cx="1380687" cy="608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</dsp:txBody>
      <dsp:txXfrm>
        <a:off x="1006509" y="734978"/>
        <a:ext cx="1380687" cy="608627"/>
      </dsp:txXfrm>
    </dsp:sp>
    <dsp:sp modelId="{7FC7DE4E-1112-487B-AEB7-584AEA299121}">
      <dsp:nvSpPr>
        <dsp:cNvPr id="0" name=""/>
        <dsp:cNvSpPr/>
      </dsp:nvSpPr>
      <dsp:spPr>
        <a:xfrm flipH="1">
          <a:off x="40660" y="2461190"/>
          <a:ext cx="3086874" cy="1532603"/>
        </a:xfrm>
        <a:prstGeom prst="curvedUpArrow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E4B4E7-CA6A-4E11-9EF4-6A50F857EEE7}">
      <dsp:nvSpPr>
        <dsp:cNvPr id="0" name=""/>
        <dsp:cNvSpPr/>
      </dsp:nvSpPr>
      <dsp:spPr>
        <a:xfrm>
          <a:off x="927189" y="2805836"/>
          <a:ext cx="1518095" cy="836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(законные представители</a:t>
          </a:r>
          <a:r>
            <a:rPr lang="ru-RU" sz="1400" b="1" kern="1200" dirty="0">
              <a:solidFill>
                <a:srgbClr val="005F5F"/>
              </a:solidFill>
            </a:rPr>
            <a:t>)</a:t>
          </a:r>
        </a:p>
      </dsp:txBody>
      <dsp:txXfrm>
        <a:off x="927189" y="2805836"/>
        <a:ext cx="1518095" cy="836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E373B-1B32-4064-AEA4-07ADD781CD8B}">
      <dsp:nvSpPr>
        <dsp:cNvPr id="0" name=""/>
        <dsp:cNvSpPr/>
      </dsp:nvSpPr>
      <dsp:spPr>
        <a:xfrm>
          <a:off x="-15573" y="-8499"/>
          <a:ext cx="6405716" cy="8307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55AEB8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поддержки семьи в вопросах воспитания, образования, охраны и укрепления здоровья каждого ребенка</a:t>
          </a:r>
        </a:p>
        <a:p>
          <a:pPr marL="0" lvl="0" indent="-45720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58" y="15832"/>
        <a:ext cx="5468028" cy="782058"/>
      </dsp:txXfrm>
    </dsp:sp>
    <dsp:sp modelId="{BF7703F0-A51F-4A0E-9D70-353669CDA2E3}">
      <dsp:nvSpPr>
        <dsp:cNvPr id="0" name=""/>
        <dsp:cNvSpPr/>
      </dsp:nvSpPr>
      <dsp:spPr>
        <a:xfrm>
          <a:off x="546834" y="950082"/>
          <a:ext cx="6343424" cy="796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55AEB8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единства подходов к воспитанию и обучению детей в условиях детского сада и семьи, повышение воспитательного потенциала семьи</a:t>
          </a:r>
        </a:p>
        <a:p>
          <a:pPr indent="-45720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169" y="973417"/>
        <a:ext cx="5247621" cy="750054"/>
      </dsp:txXfrm>
    </dsp:sp>
    <dsp:sp modelId="{9B3F504B-2CEF-473A-93AD-1938B514F3AB}">
      <dsp:nvSpPr>
        <dsp:cNvPr id="0" name=""/>
        <dsp:cNvSpPr/>
      </dsp:nvSpPr>
      <dsp:spPr>
        <a:xfrm>
          <a:off x="1081014" y="1923287"/>
          <a:ext cx="6343424" cy="796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55AEB8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Психолого-педагогическое просвещение и информирование родителей о значимых изменениях в физическом и психическом развитии детей</a:t>
          </a: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4349" y="1946622"/>
        <a:ext cx="5255550" cy="750054"/>
      </dsp:txXfrm>
    </dsp:sp>
    <dsp:sp modelId="{1109BA55-236A-4D11-B882-92A265937D58}">
      <dsp:nvSpPr>
        <dsp:cNvPr id="0" name=""/>
        <dsp:cNvSpPr/>
      </dsp:nvSpPr>
      <dsp:spPr>
        <a:xfrm>
          <a:off x="1488325" y="2833248"/>
          <a:ext cx="6343424" cy="796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55AEB8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-457200" algn="ctr" defTabSz="4889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Приобщение родителей к ценностям осознанного и ответственного родительства</a:t>
          </a:r>
        </a:p>
        <a:p>
          <a:pPr marL="0" lvl="0" indent="-45720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1660" y="2856583"/>
        <a:ext cx="5247621" cy="750054"/>
      </dsp:txXfrm>
    </dsp:sp>
    <dsp:sp modelId="{6B849810-A238-445B-87F9-FC4297EA3019}">
      <dsp:nvSpPr>
        <dsp:cNvPr id="0" name=""/>
        <dsp:cNvSpPr/>
      </dsp:nvSpPr>
      <dsp:spPr>
        <a:xfrm>
          <a:off x="5841126" y="618717"/>
          <a:ext cx="517870" cy="517870"/>
        </a:xfrm>
        <a:prstGeom prst="downArrow">
          <a:avLst>
            <a:gd name="adj1" fmla="val 55000"/>
            <a:gd name="adj2" fmla="val 45000"/>
          </a:avLst>
        </a:prstGeom>
        <a:solidFill>
          <a:srgbClr val="206A75"/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indent="-45720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kern="1200">
            <a:solidFill>
              <a:schemeClr val="accent1">
                <a:lumMod val="50000"/>
              </a:schemeClr>
            </a:solidFill>
          </a:endParaRPr>
        </a:p>
      </dsp:txBody>
      <dsp:txXfrm>
        <a:off x="5957647" y="618717"/>
        <a:ext cx="284828" cy="389697"/>
      </dsp:txXfrm>
    </dsp:sp>
    <dsp:sp modelId="{09E4242D-3288-42C2-AFA5-6AEA7D7B25B2}">
      <dsp:nvSpPr>
        <dsp:cNvPr id="0" name=""/>
        <dsp:cNvSpPr/>
      </dsp:nvSpPr>
      <dsp:spPr>
        <a:xfrm>
          <a:off x="6372388" y="1560300"/>
          <a:ext cx="517870" cy="517870"/>
        </a:xfrm>
        <a:prstGeom prst="downArrow">
          <a:avLst>
            <a:gd name="adj1" fmla="val 55000"/>
            <a:gd name="adj2" fmla="val 45000"/>
          </a:avLst>
        </a:prstGeom>
        <a:solidFill>
          <a:srgbClr val="9E480E"/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488909" y="1560300"/>
        <a:ext cx="284828" cy="389697"/>
      </dsp:txXfrm>
    </dsp:sp>
    <dsp:sp modelId="{616E0BAA-1805-4C6C-A9E2-4E0C1FEC994C}">
      <dsp:nvSpPr>
        <dsp:cNvPr id="0" name=""/>
        <dsp:cNvSpPr/>
      </dsp:nvSpPr>
      <dsp:spPr>
        <a:xfrm>
          <a:off x="6895720" y="2501883"/>
          <a:ext cx="517870" cy="517870"/>
        </a:xfrm>
        <a:prstGeom prst="downArrow">
          <a:avLst>
            <a:gd name="adj1" fmla="val 55000"/>
            <a:gd name="adj2" fmla="val 45000"/>
          </a:avLst>
        </a:prstGeom>
        <a:solidFill>
          <a:srgbClr val="206A75">
            <a:alpha val="90000"/>
          </a:srgb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012241" y="2501883"/>
        <a:ext cx="284828" cy="3896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A80F0-4743-4879-92FB-723E49E14071}">
      <dsp:nvSpPr>
        <dsp:cNvPr id="0" name=""/>
        <dsp:cNvSpPr/>
      </dsp:nvSpPr>
      <dsp:spPr>
        <a:xfrm>
          <a:off x="7692" y="248851"/>
          <a:ext cx="3474577" cy="868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направленные на информирование родителей по вопросам развития, воспитания и обучения детей</a:t>
          </a:r>
        </a:p>
      </dsp:txBody>
      <dsp:txXfrm>
        <a:off x="33134" y="274293"/>
        <a:ext cx="3423693" cy="817760"/>
      </dsp:txXfrm>
    </dsp:sp>
    <dsp:sp modelId="{5ACEF731-312B-4501-9EAF-611AD7CEA9BC}">
      <dsp:nvSpPr>
        <dsp:cNvPr id="0" name=""/>
        <dsp:cNvSpPr/>
      </dsp:nvSpPr>
      <dsp:spPr>
        <a:xfrm>
          <a:off x="3968711" y="232225"/>
          <a:ext cx="3474577" cy="868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направленные на   формирование у родителей практического опыта </a:t>
          </a:r>
          <a:endParaRPr lang="ru-RU" sz="1200" kern="1200" dirty="0">
            <a:solidFill>
              <a:srgbClr val="005F5F"/>
            </a:solidFill>
            <a:latin typeface="Times New Roman" pitchFamily="18" charset="0"/>
            <a:ea typeface="Segoe UI Black" panose="020B0A02040204020203" pitchFamily="34" charset="0"/>
            <a:cs typeface="Times New Roman" pitchFamily="18" charset="0"/>
          </a:endParaRPr>
        </a:p>
      </dsp:txBody>
      <dsp:txXfrm>
        <a:off x="3994153" y="257667"/>
        <a:ext cx="3423693" cy="817760"/>
      </dsp:txXfrm>
    </dsp:sp>
    <dsp:sp modelId="{301E191F-D957-40B8-9A71-8B9A28268C7B}">
      <dsp:nvSpPr>
        <dsp:cNvPr id="0" name=""/>
        <dsp:cNvSpPr/>
      </dsp:nvSpPr>
      <dsp:spPr>
        <a:xfrm>
          <a:off x="7929729" y="248851"/>
          <a:ext cx="3474577" cy="868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005F5F"/>
              </a:solidFill>
              <a:latin typeface="Times New Roman" pitchFamily="18" charset="0"/>
              <a:ea typeface="Segoe UI Black" panose="020B0A02040204020203" pitchFamily="34" charset="0"/>
              <a:cs typeface="Times New Roman" pitchFamily="18" charset="0"/>
            </a:rPr>
            <a:t>Формы, позволяющие вовлечь родителей в совместную деятельность с детьми</a:t>
          </a:r>
        </a:p>
      </dsp:txBody>
      <dsp:txXfrm>
        <a:off x="7955171" y="274293"/>
        <a:ext cx="3423693" cy="8177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16AD0-E7E1-4022-BB72-2234A1CBB289}">
      <dsp:nvSpPr>
        <dsp:cNvPr id="0" name=""/>
        <dsp:cNvSpPr/>
      </dsp:nvSpPr>
      <dsp:spPr>
        <a:xfrm>
          <a:off x="0" y="0"/>
          <a:ext cx="7085306" cy="3476146"/>
        </a:xfrm>
        <a:prstGeom prst="roundRect">
          <a:avLst>
            <a:gd name="adj" fmla="val 8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269787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Информирование педагогического сообщества о новых тенденциях, задачах и требованиях к организации родительского просвещения</a:t>
          </a:r>
        </a:p>
      </dsp:txBody>
      <dsp:txXfrm>
        <a:off x="86541" y="86541"/>
        <a:ext cx="6912224" cy="3303064"/>
      </dsp:txXfrm>
    </dsp:sp>
    <dsp:sp modelId="{3F0ED689-50F0-434A-835B-47BEB1392E84}">
      <dsp:nvSpPr>
        <dsp:cNvPr id="0" name=""/>
        <dsp:cNvSpPr/>
      </dsp:nvSpPr>
      <dsp:spPr>
        <a:xfrm>
          <a:off x="179555" y="969994"/>
          <a:ext cx="6731040" cy="2433302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1545147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Разработка и реализация программ/модулей повышения квалификации педагогов по  вопросам родительского просвещения</a:t>
          </a:r>
        </a:p>
      </dsp:txBody>
      <dsp:txXfrm>
        <a:off x="254387" y="1044826"/>
        <a:ext cx="6581376" cy="2283638"/>
      </dsp:txXfrm>
    </dsp:sp>
    <dsp:sp modelId="{F439967B-6C37-4B26-9522-3F23370F3545}">
      <dsp:nvSpPr>
        <dsp:cNvPr id="0" name=""/>
        <dsp:cNvSpPr/>
      </dsp:nvSpPr>
      <dsp:spPr>
        <a:xfrm>
          <a:off x="311540" y="2038863"/>
          <a:ext cx="6376775" cy="1208655"/>
        </a:xfrm>
        <a:prstGeom prst="roundRect">
          <a:avLst>
            <a:gd name="adj" fmla="val 10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6666"/>
              </a:solidFill>
              <a:latin typeface="Times New Roman" pitchFamily="18" charset="0"/>
              <a:cs typeface="Times New Roman" pitchFamily="18" charset="0"/>
            </a:rPr>
            <a:t>Распространение лучших педагогических  практик   в области организации родительского просвещения</a:t>
          </a:r>
        </a:p>
      </dsp:txBody>
      <dsp:txXfrm>
        <a:off x="348710" y="2076033"/>
        <a:ext cx="6302435" cy="11343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8A688-2DDC-466F-85DE-98D95B343F05}">
      <dsp:nvSpPr>
        <dsp:cNvPr id="0" name=""/>
        <dsp:cNvSpPr/>
      </dsp:nvSpPr>
      <dsp:spPr>
        <a:xfrm>
          <a:off x="145574" y="0"/>
          <a:ext cx="2562137" cy="2993570"/>
        </a:xfrm>
        <a:prstGeom prst="flowChartOffpageConnecto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206A7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rgbClr val="005F5F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rgbClr val="005F5F"/>
            </a:solidFill>
            <a:latin typeface="+mn-lt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solidFill>
                <a:srgbClr val="005F5F"/>
              </a:solidFill>
              <a:latin typeface="+mn-lt"/>
            </a:rPr>
            <a:t>Своевременное повышение квалификации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solidFill>
                <a:srgbClr val="005F5F"/>
              </a:solidFill>
              <a:latin typeface="+mn-lt"/>
            </a:rPr>
            <a:t>по вопросам просветительской  деятельности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rgbClr val="005F5F"/>
            </a:solidFill>
            <a:latin typeface="+mn-lt"/>
          </a:endParaRPr>
        </a:p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1600" b="1" kern="1200" dirty="0">
            <a:solidFill>
              <a:srgbClr val="005F5F"/>
            </a:solidFill>
          </a:endParaRPr>
        </a:p>
      </dsp:txBody>
      <dsp:txXfrm>
        <a:off x="145574" y="0"/>
        <a:ext cx="2562137" cy="2394856"/>
      </dsp:txXfrm>
    </dsp:sp>
    <dsp:sp modelId="{9CA89A13-C618-4559-871C-805589276B6A}">
      <dsp:nvSpPr>
        <dsp:cNvPr id="0" name=""/>
        <dsp:cNvSpPr/>
      </dsp:nvSpPr>
      <dsp:spPr>
        <a:xfrm>
          <a:off x="2967042" y="0"/>
          <a:ext cx="2400716" cy="2993570"/>
        </a:xfrm>
        <a:prstGeom prst="flowChartOffpageConnecto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206A7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28892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solidFill>
                <a:srgbClr val="005F5F"/>
              </a:solidFill>
              <a:latin typeface="+mn-lt"/>
            </a:rPr>
            <a:t>Трансляция лучших образовательных практик просвещения родителей детей, посещающих ДОО</a:t>
          </a:r>
        </a:p>
        <a:p>
          <a:pPr marL="0" lvl="0" algn="ctr" defTabSz="28892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1600" b="1" kern="1200" dirty="0">
            <a:solidFill>
              <a:srgbClr val="005F5F"/>
            </a:solidFill>
          </a:endParaRPr>
        </a:p>
      </dsp:txBody>
      <dsp:txXfrm>
        <a:off x="2967042" y="0"/>
        <a:ext cx="2400716" cy="2394856"/>
      </dsp:txXfrm>
    </dsp:sp>
    <dsp:sp modelId="{743574C4-157B-449F-907A-80FF6BEE3177}">
      <dsp:nvSpPr>
        <dsp:cNvPr id="0" name=""/>
        <dsp:cNvSpPr/>
      </dsp:nvSpPr>
      <dsp:spPr>
        <a:xfrm>
          <a:off x="5602453" y="0"/>
          <a:ext cx="2476764" cy="2993570"/>
        </a:xfrm>
        <a:prstGeom prst="flowChartOffpageConnector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206A7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rgbClr val="005F5F"/>
            </a:solidFill>
            <a:latin typeface="+mn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>
            <a:solidFill>
              <a:srgbClr val="005F5F"/>
            </a:solidFill>
            <a:latin typeface="+mn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>
              <a:solidFill>
                <a:srgbClr val="005F5F"/>
              </a:solidFill>
              <a:latin typeface="+mn-lt"/>
              <a:cs typeface="Times New Roman" panose="02020603050405020304" pitchFamily="18" charset="0"/>
            </a:rPr>
            <a:t>Подготовка просветительских материалов по тематике Программы для размещения на официальных сайтах и в сообществах ДО</a:t>
          </a:r>
        </a:p>
        <a:p>
          <a:pPr marL="0"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1600" b="1" kern="1200" dirty="0">
            <a:solidFill>
              <a:srgbClr val="005F5F"/>
            </a:solidFill>
          </a:endParaRPr>
        </a:p>
      </dsp:txBody>
      <dsp:txXfrm>
        <a:off x="5602453" y="0"/>
        <a:ext cx="2476764" cy="2394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0.24584</cdr:x>
      <cdr:y>0.27826</cdr:y>
    </cdr:from>
    <cdr:to>
      <cdr:x>0.66872</cdr:x>
      <cdr:y>0.98544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55802" y="1321508"/>
          <a:ext cx="3192320" cy="33584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171450" indent="-171450">
            <a:buFontTx/>
            <a:buChar char="-"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Жизненный опыт</a:t>
          </a:r>
        </a:p>
        <a:p xmlns:a="http://schemas.openxmlformats.org/drawingml/2006/main">
          <a:pPr marL="171450" indent="-171450">
            <a:buFontTx/>
            <a:buChar char="-"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Педагогическая литература</a:t>
          </a:r>
        </a:p>
        <a:p xmlns:a="http://schemas.openxmlformats.org/drawingml/2006/main">
          <a:pPr marL="171450" indent="-171450">
            <a:buFontTx/>
            <a:buChar char="-"/>
          </a:pPr>
          <a:r>
            <a:rPr lang="ru-RU" sz="1800" dirty="0">
              <a:latin typeface="Times New Roman" pitchFamily="18" charset="0"/>
              <a:cs typeface="Times New Roman" pitchFamily="18" charset="0"/>
            </a:rPr>
            <a:t>С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оветы</a:t>
          </a:r>
        </a:p>
        <a:p xmlns:a="http://schemas.openxmlformats.org/drawingml/2006/main">
          <a:pPr marL="171450" indent="-171450">
            <a:buFontTx/>
            <a:buChar char="-"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ТВ</a:t>
          </a:r>
        </a:p>
        <a:p xmlns:a="http://schemas.openxmlformats.org/drawingml/2006/main">
          <a:pPr marL="171450" indent="-171450">
            <a:buFontTx/>
            <a:buChar char="-"/>
          </a:pPr>
          <a:r>
            <a:rPr lang="ru-RU" sz="1800" dirty="0">
              <a:latin typeface="Times New Roman" pitchFamily="18" charset="0"/>
              <a:cs typeface="Times New Roman" pitchFamily="18" charset="0"/>
            </a:rPr>
            <a:t>В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сети</a:t>
          </a:r>
        </a:p>
        <a:p xmlns:a="http://schemas.openxmlformats.org/drawingml/2006/main">
          <a:pPr marL="171450" indent="-171450">
            <a:buFontTx/>
            <a:buChar char="-"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Другое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95ACFE94-4B4D-4608-9230-4821F691F019}" type="datetimeFigureOut">
              <a:rPr lang="ru-RU" smtClean="0"/>
              <a:t>08.11.2025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C7094326-4C87-468D-B299-214D011CF70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24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37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479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290256-7D76-718B-EAFF-9B5DBD6DF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C38EFE65-AED5-C1F2-75A5-237033CF9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9F21C38-FF6C-344A-E24F-56F11AA8F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902017B-B24F-905C-97E7-40CD4741DA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923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06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158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127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29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3A5E-2421-40F8-823E-CF5E40A1F6EE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8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2377-FD1A-4E73-AA9F-AE402CC80F26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18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8192-522A-4B00-A408-40FABECCED1F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50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BC7E-FC42-465A-83CB-BB80B3097EDD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60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D683-C79D-404A-B41B-400CF480D978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72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EEF4-F90F-401B-B756-A10860D5466D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73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0E01-F860-41DB-A571-4DE3DF43599E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05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D02D-5B5E-419E-B536-1750F3ECEAA7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9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B6C9A-16A9-4FE0-BE50-C29C16B1832E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90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90C6-D622-434C-9AD2-70F88828DA62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18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E9C1-66B5-4BE2-8EA6-594C4506F16B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4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E59D0-1806-47D6-BBB4-B234BBAB6C12}" type="datetime1">
              <a:rPr lang="ru-RU" smtClean="0"/>
              <a:t>08.11.2025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C8AF1-EC38-4CE8-8CFA-7459AA2C9E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81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6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6.xml"/><Relationship Id="rId4" Type="http://schemas.openxmlformats.org/officeDocument/2006/relationships/image" Target="../media/image1.png"/><Relationship Id="rId9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7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7.xml"/><Relationship Id="rId4" Type="http://schemas.openxmlformats.org/officeDocument/2006/relationships/image" Target="../media/image1.png"/><Relationship Id="rId9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diagramDrawing" Target="../diagrams/drawing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1.png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4.png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1.png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8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7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diagramQuickStyle" Target="../diagrams/quickStyle5.xml"/><Relationship Id="rId5" Type="http://schemas.openxmlformats.org/officeDocument/2006/relationships/image" Target="../media/image4.png"/><Relationship Id="rId10" Type="http://schemas.openxmlformats.org/officeDocument/2006/relationships/diagramLayout" Target="../diagrams/layout5.xml"/><Relationship Id="rId4" Type="http://schemas.openxmlformats.org/officeDocument/2006/relationships/image" Target="../media/image1.png"/><Relationship Id="rId9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C7358FC-B7F1-4E82-8BC2-FEE75AC54538}"/>
              </a:ext>
            </a:extLst>
          </p:cNvPr>
          <p:cNvSpPr/>
          <p:nvPr/>
        </p:nvSpPr>
        <p:spPr>
          <a:xfrm>
            <a:off x="283675" y="1284755"/>
            <a:ext cx="11624650" cy="4592718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29866986-1A15-441E-B5F5-AD3949681696}"/>
              </a:ext>
            </a:extLst>
          </p:cNvPr>
          <p:cNvGrpSpPr/>
          <p:nvPr/>
        </p:nvGrpSpPr>
        <p:grpSpPr>
          <a:xfrm>
            <a:off x="8221287" y="6081524"/>
            <a:ext cx="2133602" cy="442076"/>
            <a:chOff x="2224174" y="6382861"/>
            <a:chExt cx="11120870" cy="483885"/>
          </a:xfrm>
        </p:grpSpPr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DE21DE8F-12B8-4B19-8423-10118B61D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24174" y="6382861"/>
              <a:ext cx="2224174" cy="483885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xmlns="" id="{D4A82B87-551A-44B5-8516-6468093FB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8348" y="6382861"/>
              <a:ext cx="2224174" cy="483885"/>
            </a:xfrm>
            <a:prstGeom prst="rect">
              <a:avLst/>
            </a:prstGeom>
          </p:spPr>
        </p:pic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xmlns="" id="{1A194333-5FD0-418A-B618-CF5C0A478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672522" y="6382861"/>
              <a:ext cx="2224174" cy="483885"/>
            </a:xfrm>
            <a:prstGeom prst="rect">
              <a:avLst/>
            </a:prstGeom>
          </p:spPr>
        </p:pic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xmlns="" id="{75929749-4DD3-4805-B24D-91F38B4A7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6696" y="6382861"/>
              <a:ext cx="2224174" cy="483885"/>
            </a:xfrm>
            <a:prstGeom prst="rect">
              <a:avLst/>
            </a:prstGeom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A60079AD-942F-4D06-AA23-29E0DFF85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120870" y="6382861"/>
              <a:ext cx="2224174" cy="483885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3AAA719D-CC6A-4153-AC8B-CAFA3DDF302E}"/>
              </a:ext>
            </a:extLst>
          </p:cNvPr>
          <p:cNvGrpSpPr/>
          <p:nvPr/>
        </p:nvGrpSpPr>
        <p:grpSpPr>
          <a:xfrm>
            <a:off x="0" y="166255"/>
            <a:ext cx="12192000" cy="741168"/>
            <a:chOff x="0" y="181611"/>
            <a:chExt cx="12192000" cy="442133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FCB30EDA-C25F-46E4-B989-3734BBF77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>
              <a:off x="2032000" y="181611"/>
              <a:ext cx="2032000" cy="442133"/>
            </a:xfrm>
            <a:prstGeom prst="rect">
              <a:avLst/>
            </a:prstGeom>
          </p:spPr>
        </p:pic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xmlns="" id="{A3746F57-5994-4C76-BB91-AC42EF88C8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 flipH="1">
              <a:off x="0" y="181611"/>
              <a:ext cx="2032000" cy="442133"/>
            </a:xfrm>
            <a:prstGeom prst="rect">
              <a:avLst/>
            </a:prstGeom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xmlns="" id="{577A93E5-036E-413A-8D7C-BDAF27963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>
              <a:off x="6096000" y="181611"/>
              <a:ext cx="2032000" cy="442133"/>
            </a:xfrm>
            <a:prstGeom prst="rect">
              <a:avLst/>
            </a:prstGeom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FCDC5717-C9DB-4852-AA9D-DBBDE1138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 flipH="1">
              <a:off x="4064000" y="181611"/>
              <a:ext cx="2032000" cy="442133"/>
            </a:xfrm>
            <a:prstGeom prst="rect">
              <a:avLst/>
            </a:prstGeom>
          </p:spPr>
        </p:pic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xmlns="" id="{0A9069DA-B633-49FA-AA3A-CF44678844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>
              <a:off x="10160000" y="181611"/>
              <a:ext cx="2032000" cy="442133"/>
            </a:xfrm>
            <a:prstGeom prst="rect">
              <a:avLst/>
            </a:prstGeom>
          </p:spPr>
        </p:pic>
        <p:pic>
          <p:nvPicPr>
            <p:cNvPr id="48" name="Рисунок 47">
              <a:extLst>
                <a:ext uri="{FF2B5EF4-FFF2-40B4-BE49-F238E27FC236}">
                  <a16:creationId xmlns:a16="http://schemas.microsoft.com/office/drawing/2014/main" xmlns="" id="{50CFC417-CD97-4E42-AA3E-2675749C2D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/>
            <a:stretch/>
          </p:blipFill>
          <p:spPr>
            <a:xfrm flipH="1">
              <a:off x="8128000" y="181611"/>
              <a:ext cx="2032000" cy="44213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132DEF-61AB-4309-B6AA-81D38ED7A41B}"/>
              </a:ext>
            </a:extLst>
          </p:cNvPr>
          <p:cNvSpPr txBox="1"/>
          <p:nvPr/>
        </p:nvSpPr>
        <p:spPr>
          <a:xfrm>
            <a:off x="2032000" y="4325896"/>
            <a:ext cx="9265448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Гайнутдинова </a:t>
            </a:r>
            <a:r>
              <a:rPr lang="ru-RU" sz="16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Алсу</a:t>
            </a:r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Нурахмановна</a:t>
            </a: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заведующий МБДОУ</a:t>
            </a: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детский сад «Ромашка»</a:t>
            </a:r>
          </a:p>
          <a:p>
            <a:pPr algn="r"/>
            <a:r>
              <a:rPr lang="ru-RU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</a:t>
            </a:r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ела Базарные Матаки </a:t>
            </a: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Алькеевского МР РТ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6CD848B-CCF7-45DD-A738-99733981E0D6}"/>
              </a:ext>
            </a:extLst>
          </p:cNvPr>
          <p:cNvSpPr/>
          <p:nvPr/>
        </p:nvSpPr>
        <p:spPr>
          <a:xfrm>
            <a:off x="2031999" y="2320283"/>
            <a:ext cx="8855075" cy="16855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ПРОСВЕТИТЕЛЬСКАЯ ДЕЯТЕЛЬНОСТЬ 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НОВАЯ ФОРМА ВЗАИМОДЕЙСТВИЯ ДОО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 РОДИТЕЛЯМИ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84D5C528-E0EB-450E-9024-DCF3637A3C3F}"/>
              </a:ext>
            </a:extLst>
          </p:cNvPr>
          <p:cNvSpPr/>
          <p:nvPr/>
        </p:nvSpPr>
        <p:spPr>
          <a:xfrm>
            <a:off x="1346405" y="5926604"/>
            <a:ext cx="7797595" cy="751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9BF3D5F-1D4F-453E-9C09-0877B944A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rgbClr val="206A75"/>
                </a:solidFill>
              </a:rPr>
              <a:t>1</a:t>
            </a:fld>
            <a:endParaRPr lang="ru-RU" dirty="0">
              <a:solidFill>
                <a:srgbClr val="206A75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88" y="5973762"/>
            <a:ext cx="4060825" cy="54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667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28965" y="0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10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34792F4-C6A6-4A62-A070-7D1E016B604F}"/>
              </a:ext>
            </a:extLst>
          </p:cNvPr>
          <p:cNvSpPr/>
          <p:nvPr/>
        </p:nvSpPr>
        <p:spPr>
          <a:xfrm>
            <a:off x="-153562" y="1273713"/>
            <a:ext cx="99234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5F5F"/>
                </a:solidFill>
              </a:rPr>
              <a:t>                  </a:t>
            </a:r>
            <a:r>
              <a:rPr lang="ru-RU" sz="2000" b="1" dirty="0">
                <a:solidFill>
                  <a:srgbClr val="005F5F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педагогов ДОО </a:t>
            </a:r>
          </a:p>
        </p:txBody>
      </p:sp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xmlns="" id="{F3C44C4E-B53C-4BA2-A312-4532D6EAC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9226070"/>
              </p:ext>
            </p:extLst>
          </p:nvPr>
        </p:nvGraphicFramePr>
        <p:xfrm>
          <a:off x="628247" y="1818610"/>
          <a:ext cx="7085306" cy="347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4180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-16675" y="-19403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11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5529ADC3-5617-4CB3-A591-4C59AA846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190623"/>
              </p:ext>
            </p:extLst>
          </p:nvPr>
        </p:nvGraphicFramePr>
        <p:xfrm>
          <a:off x="3219436" y="2165439"/>
          <a:ext cx="8177093" cy="299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F0C77B0-46D8-48CE-9685-F18184ECEBBA}"/>
              </a:ext>
            </a:extLst>
          </p:cNvPr>
          <p:cNvSpPr/>
          <p:nvPr/>
        </p:nvSpPr>
        <p:spPr>
          <a:xfrm>
            <a:off x="-16675" y="1623088"/>
            <a:ext cx="12208675" cy="542593"/>
          </a:xfrm>
          <a:prstGeom prst="rect">
            <a:avLst/>
          </a:prstGeom>
          <a:solidFill>
            <a:srgbClr val="00808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НАПРАВЛЕНИЯ РАБОТЫ </a:t>
            </a:r>
          </a:p>
        </p:txBody>
      </p:sp>
      <p:sp>
        <p:nvSpPr>
          <p:cNvPr id="12" name="Блок-схема: ссылка на другую страницу 11">
            <a:extLst>
              <a:ext uri="{FF2B5EF4-FFF2-40B4-BE49-F238E27FC236}">
                <a16:creationId xmlns:a16="http://schemas.microsoft.com/office/drawing/2014/main" xmlns="" id="{820C1529-ACE2-F0D7-7692-6F743B1E5F35}"/>
              </a:ext>
            </a:extLst>
          </p:cNvPr>
          <p:cNvSpPr/>
          <p:nvPr/>
        </p:nvSpPr>
        <p:spPr>
          <a:xfrm>
            <a:off x="611141" y="2165439"/>
            <a:ext cx="2489247" cy="2993571"/>
          </a:xfrm>
          <a:prstGeom prst="flowChartOffpageConnector">
            <a:avLst/>
          </a:prstGeom>
          <a:ln w="76200">
            <a:solidFill>
              <a:srgbClr val="206A75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ru-RU" sz="1600" b="1" dirty="0">
              <a:solidFill>
                <a:srgbClr val="005F5F"/>
              </a:solidFill>
            </a:endParaRPr>
          </a:p>
          <a:p>
            <a:pPr algn="ctr"/>
            <a:endParaRPr lang="ru-RU" sz="1600" b="1" dirty="0">
              <a:solidFill>
                <a:srgbClr val="005F5F"/>
              </a:solidFill>
            </a:endParaRPr>
          </a:p>
          <a:p>
            <a:pPr algn="ctr"/>
            <a:r>
              <a:rPr lang="ru-RU" sz="1600" b="1" dirty="0">
                <a:solidFill>
                  <a:srgbClr val="005F5F"/>
                </a:solidFill>
              </a:rPr>
              <a:t>Подготовка педагогов </a:t>
            </a:r>
          </a:p>
          <a:p>
            <a:pPr algn="ctr"/>
            <a:r>
              <a:rPr lang="ru-RU" sz="1600" b="1" dirty="0">
                <a:solidFill>
                  <a:srgbClr val="005F5F"/>
                </a:solidFill>
              </a:rPr>
              <a:t>к внедрению Программы просвещения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44251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58084BAF-4CA6-4A38-8008-7C58133A8E11}"/>
              </a:ext>
            </a:extLst>
          </p:cNvPr>
          <p:cNvSpPr txBox="1"/>
          <p:nvPr/>
        </p:nvSpPr>
        <p:spPr bwMode="auto">
          <a:xfrm>
            <a:off x="-9350" y="6270484"/>
            <a:ext cx="1213461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irort.ru</a:t>
            </a:r>
            <a:endParaRPr lang="ru-RU" sz="1400" b="1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F0977D3F-49DF-4B52-8E19-74DF0D711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285409"/>
              </p:ext>
            </p:extLst>
          </p:nvPr>
        </p:nvGraphicFramePr>
        <p:xfrm>
          <a:off x="630377" y="957033"/>
          <a:ext cx="11057647" cy="29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7510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283676" y="0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xmlns="" id="{D73ECDB3-9DD2-4363-9E26-71EB1BCADB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0486740"/>
              </p:ext>
            </p:extLst>
          </p:nvPr>
        </p:nvGraphicFramePr>
        <p:xfrm>
          <a:off x="5636746" y="1932998"/>
          <a:ext cx="5794976" cy="2849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F0A36EF8-F293-4877-A383-E231CA3390E1}"/>
              </a:ext>
            </a:extLst>
          </p:cNvPr>
          <p:cNvGrpSpPr/>
          <p:nvPr/>
        </p:nvGrpSpPr>
        <p:grpSpPr>
          <a:xfrm>
            <a:off x="485262" y="1713295"/>
            <a:ext cx="4670760" cy="3589373"/>
            <a:chOff x="0" y="355999"/>
            <a:chExt cx="3600450" cy="3600450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: багетная рамка 25">
              <a:extLst>
                <a:ext uri="{FF2B5EF4-FFF2-40B4-BE49-F238E27FC236}">
                  <a16:creationId xmlns:a16="http://schemas.microsoft.com/office/drawing/2014/main" xmlns="" id="{10B6CC5E-D66A-4EB8-9EAE-5875C2669852}"/>
                </a:ext>
              </a:extLst>
            </p:cNvPr>
            <p:cNvSpPr/>
            <p:nvPr/>
          </p:nvSpPr>
          <p:spPr>
            <a:xfrm>
              <a:off x="0" y="355999"/>
              <a:ext cx="3600450" cy="3600450"/>
            </a:xfrm>
            <a:prstGeom prst="flowChartPredefinedProcess">
              <a:avLst/>
            </a:prstGeom>
            <a:solidFill>
              <a:srgbClr val="A5C5CB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7" name="Прямоугольник: багетная рамка 4">
              <a:extLst>
                <a:ext uri="{FF2B5EF4-FFF2-40B4-BE49-F238E27FC236}">
                  <a16:creationId xmlns:a16="http://schemas.microsoft.com/office/drawing/2014/main" xmlns="" id="{1D0BADA5-28FD-424A-9E24-83AA2A77A63A}"/>
                </a:ext>
              </a:extLst>
            </p:cNvPr>
            <p:cNvSpPr txBox="1"/>
            <p:nvPr/>
          </p:nvSpPr>
          <p:spPr>
            <a:xfrm>
              <a:off x="193712" y="599605"/>
              <a:ext cx="3270577" cy="3054254"/>
            </a:xfrm>
            <a:prstGeom prst="flowChartPredefinedProcess">
              <a:avLst/>
            </a:prstGeom>
            <a:solidFill>
              <a:schemeClr val="bg1"/>
            </a:solidFill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33450">
                <a:spcBef>
                  <a:spcPct val="0"/>
                </a:spcBef>
              </a:pPr>
              <a:endParaRPr lang="ru-RU" sz="1600" b="1" dirty="0">
                <a:solidFill>
                  <a:srgbClr val="2A6A6C"/>
                </a:solidFill>
              </a:endParaRPr>
            </a:p>
            <a:p>
              <a:pPr lvl="0" algn="ctr" defTabSz="933450">
                <a:spcBef>
                  <a:spcPct val="0"/>
                </a:spcBef>
              </a:pPr>
              <a:endParaRPr lang="ru-RU" sz="1600" b="1" dirty="0">
                <a:solidFill>
                  <a:srgbClr val="2A6A6C"/>
                </a:solidFill>
              </a:endParaRPr>
            </a:p>
            <a:p>
              <a:pPr lvl="0" algn="ctr" defTabSz="933450">
                <a:spcBef>
                  <a:spcPct val="0"/>
                </a:spcBef>
              </a:pPr>
              <a:r>
                <a:rPr lang="ru-RU" sz="2000" b="1" dirty="0">
                  <a:solidFill>
                    <a:srgbClr val="2A6A6C"/>
                  </a:solidFill>
                  <a:cs typeface="Times New Roman" panose="02020603050405020304" pitchFamily="18" charset="0"/>
                </a:rPr>
                <a:t>Создание условий для воспитания гармонично развитой, патриотичной и социально ответственной личности на основе традиционных российских духовно-нравственных и культурно-исторических ценностей </a:t>
              </a:r>
              <a:endParaRPr lang="ru-RU" sz="2000" b="1" dirty="0">
                <a:solidFill>
                  <a:srgbClr val="2A6A6C"/>
                </a:solidFill>
              </a:endParaRPr>
            </a:p>
            <a:p>
              <a:pPr lvl="0" algn="ctr" defTabSz="933450">
                <a:spcBef>
                  <a:spcPct val="0"/>
                </a:spcBef>
              </a:pPr>
              <a:r>
                <a:rPr lang="ru-RU" sz="1600" b="1" dirty="0">
                  <a:solidFill>
                    <a:srgbClr val="2A6A6C"/>
                  </a:solidFill>
                </a:rPr>
                <a:t>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5A8C4F-37BA-61FA-D0D8-00D41AA51179}"/>
              </a:ext>
            </a:extLst>
          </p:cNvPr>
          <p:cNvSpPr txBox="1"/>
          <p:nvPr/>
        </p:nvSpPr>
        <p:spPr>
          <a:xfrm>
            <a:off x="1913641" y="1073555"/>
            <a:ext cx="8663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06A75"/>
                </a:solidFill>
              </a:rPr>
              <a:t>          </a:t>
            </a:r>
            <a:r>
              <a:rPr lang="ru-RU" sz="2000" b="1" dirty="0">
                <a:solidFill>
                  <a:srgbClr val="206A75"/>
                </a:solidFill>
                <a:cs typeface="Times New Roman" panose="02020603050405020304" pitchFamily="18" charset="0"/>
              </a:rPr>
              <a:t>ЕДИНОЕ ОБРАЗОВАТЕЛЬНОЕ ПРОСТРАНСТВО РОССИЙСКОЙ ФЕДЕРАЦИИ </a:t>
            </a:r>
            <a:endParaRPr lang="ru-RU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752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70AD0D0-ACCB-B0E9-B090-0B6D83C1E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60F7AD92-CF95-6311-AAB6-9F1634757975}"/>
              </a:ext>
            </a:extLst>
          </p:cNvPr>
          <p:cNvGrpSpPr/>
          <p:nvPr/>
        </p:nvGrpSpPr>
        <p:grpSpPr>
          <a:xfrm>
            <a:off x="28229" y="44496"/>
            <a:ext cx="11908324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F232948E-A6F2-364A-1E33-DB7476913AC1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329CDED2-3F56-6CCC-6C85-29E4B80D99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5B2FF312-EEF8-BC9C-94A4-79F22106C7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9FBFE9B7-9CEA-F39B-5D54-4296C70EE6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C9C5CE53-0F42-651D-5368-B693220AF2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071E5417-C5EC-76C7-DCB7-991103A602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7A9453FB-3D0D-43F6-CA6C-80577EA683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0C6CCB6D-CD4C-0B95-8CAE-5E1F68BD0FDD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3CCF9E1B-ED67-43D9-4DD9-CEEC6DB212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BFA219F7-9A3A-56CA-A215-685171669B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6F9AAA93-0BF1-BCD0-8F89-0F3A02FF4C0F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D67CA8C0-F76C-2343-AE84-F25AB651D5C5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348550DD-364E-99C7-8858-4072A2C8A2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D3337311-2165-8A06-D39F-DCA0A20719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0061F151-49EA-AB52-2CAA-8641677CE8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91B35AED-AFE5-B2D2-0D55-26C826F1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50EA0D-4A71-83E6-2AD6-409B3B5886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1B18E0B9-DC98-ABCD-EF57-372608A83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2762260"/>
              </p:ext>
            </p:extLst>
          </p:nvPr>
        </p:nvGraphicFramePr>
        <p:xfrm>
          <a:off x="3073645" y="856427"/>
          <a:ext cx="7548943" cy="4749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41BD21E3-8952-438E-A63F-75C8F94188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2"/>
          <a:stretch/>
        </p:blipFill>
        <p:spPr bwMode="auto">
          <a:xfrm>
            <a:off x="1194576" y="1410560"/>
            <a:ext cx="2728785" cy="412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15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2589" y="777964"/>
            <a:ext cx="97840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субъектах Российской Федерации проходит поэтапное внедрение программ просветительской деятельности для родителей детей, посещающих дошкольные образовательные организации, (п. 3 перечня поручений Президента Российской Федерации от 14.06.2022 № Пр-1049ГС по итогам заседания Президиума Государственного Совета Российской Федерации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25.05.2022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 2024 году 21 субъект Российской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Федерации приступают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 реализации Программы просвещения родителей в соответствии с письмом Департамента государственной общеобразовательной политики и развития дошкольного образования </a:t>
            </a:r>
            <a:r>
              <a:rPr lang="ru-RU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Минпросвещения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России от 21.11.2024 №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03-1663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«О внедрении программы просветительской деятельности для родителей воспитанников дошкольных образовательных организаций</a:t>
            </a:r>
            <a:r>
              <a:rPr lang="ru-RU" sz="16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».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endParaRPr lang="ru-RU" altLang="ru-RU" b="1" kern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</a:rPr>
              <a:t>Детский сад «Ромашка» села Базарные Матаки Алькеевского МР РТ является базовой муниципальной площадкой</a:t>
            </a:r>
            <a:r>
              <a:rPr kumimoji="0" lang="ru-RU" alt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</a:rPr>
              <a:t> по просвещению родителей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приказом МКУ Управления образования   от 18.02.2025 № 461/27 «О внедрении программы просветительской деятельности для родителей воспитанников дошкольных образовательных организаций»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46" y="234921"/>
            <a:ext cx="755375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40" y="234921"/>
            <a:ext cx="2768138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5691158"/>
            <a:ext cx="12193588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559973"/>
            <a:ext cx="57912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006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6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32446"/>
            <a:ext cx="121920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832446"/>
            <a:ext cx="57912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58" y="333605"/>
            <a:ext cx="7955279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0" y="333605"/>
            <a:ext cx="274400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6458" y="803824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Просветительская деятельность – 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это деятельность вне рамок образовательных программ, направленная на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распространение знаний, умений, навыков, ценностных установок, опыта и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интересов.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Построение отношений сотрудничества в соответствии с образовательными потребностями и возможностями семьи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обучающихся – </a:t>
            </a:r>
            <a:r>
              <a:rPr kumimoji="0" lang="ru-RU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условие реализации ФОП</a:t>
            </a:r>
            <a:endParaRPr kumimoji="0" lang="ru-RU" altLang="ru-RU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</a:t>
            </a:r>
            <a:endParaRPr kumimoji="0" lang="ru-RU" alt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0698" y="3666040"/>
            <a:ext cx="6096000" cy="2003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5610" marR="614045" lvl="0" algn="just">
              <a:lnSpc>
                <a:spcPct val="97000"/>
              </a:lnSpc>
              <a:spcBef>
                <a:spcPts val="800"/>
              </a:spcBef>
            </a:pPr>
            <a:r>
              <a:rPr lang="ru-RU" sz="1600" b="1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Целью</a:t>
            </a:r>
            <a:r>
              <a:rPr lang="ru-RU" sz="1600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просвещения родителей</a:t>
            </a:r>
            <a:r>
              <a:rPr lang="ru-RU" sz="1600" i="1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477" y="778105"/>
            <a:ext cx="2256692" cy="3121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161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8622255D-59D1-4859-AC2D-22C0FBA657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731342"/>
              </p:ext>
            </p:extLst>
          </p:nvPr>
        </p:nvGraphicFramePr>
        <p:xfrm>
          <a:off x="209235" y="1381141"/>
          <a:ext cx="3937251" cy="374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6755C03-C8D1-4F17-B851-AF122CB1023B}"/>
              </a:ext>
            </a:extLst>
          </p:cNvPr>
          <p:cNvSpPr txBox="1"/>
          <p:nvPr/>
        </p:nvSpPr>
        <p:spPr>
          <a:xfrm>
            <a:off x="377073" y="3291326"/>
            <a:ext cx="281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5F5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Просветительская деятельность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DFFB1F2A-ACE5-4A7E-9D3E-FCC0DBE55BBC}"/>
              </a:ext>
            </a:extLst>
          </p:cNvPr>
          <p:cNvSpPr/>
          <p:nvPr/>
        </p:nvSpPr>
        <p:spPr>
          <a:xfrm>
            <a:off x="209235" y="1151075"/>
            <a:ext cx="100377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                 </a:t>
            </a:r>
            <a:endParaRPr lang="ru-RU" sz="2000" b="1" dirty="0">
              <a:solidFill>
                <a:srgbClr val="005F5F"/>
              </a:solidFill>
            </a:endParaRPr>
          </a:p>
          <a:p>
            <a:pPr algn="ctr"/>
            <a:r>
              <a:rPr lang="ru-RU" sz="2000" b="1" i="1" dirty="0">
                <a:solidFill>
                  <a:srgbClr val="005F5F"/>
                </a:solidFill>
              </a:rPr>
              <a:t>               </a:t>
            </a:r>
            <a:endParaRPr lang="ru-RU" sz="2000" b="1" dirty="0">
              <a:solidFill>
                <a:srgbClr val="005F5F"/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546C92DF-58C9-FB47-5F43-0E09C0448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246480"/>
              </p:ext>
            </p:extLst>
          </p:nvPr>
        </p:nvGraphicFramePr>
        <p:xfrm>
          <a:off x="3807091" y="1505715"/>
          <a:ext cx="7929280" cy="3621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61274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t>8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7" y="342526"/>
            <a:ext cx="819943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905" y="342526"/>
            <a:ext cx="2743200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9" y="5667433"/>
            <a:ext cx="12106621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46809"/>
            <a:ext cx="5791200" cy="80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467" y="787026"/>
            <a:ext cx="6096000" cy="5532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5610" marR="614045" algn="just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</a:pPr>
            <a:endParaRPr lang="ru-RU" sz="1200" b="1" dirty="0">
              <a:solidFill>
                <a:srgbClr val="001F5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5610" marR="614045" algn="just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33" y="843742"/>
            <a:ext cx="826611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60" y="1340254"/>
            <a:ext cx="70643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61" y="1470444"/>
            <a:ext cx="35972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46" y="2245187"/>
            <a:ext cx="70643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61" y="2176925"/>
            <a:ext cx="3694112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0" y="3150971"/>
            <a:ext cx="71278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184" y="3297238"/>
            <a:ext cx="3309938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00" y="3999172"/>
            <a:ext cx="71278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48" y="4111885"/>
            <a:ext cx="3170238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361" y="1357731"/>
            <a:ext cx="70643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99" y="1470444"/>
            <a:ext cx="465772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70" y="2193248"/>
            <a:ext cx="70643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799" y="2323769"/>
            <a:ext cx="41402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63">
            <a:extLst>
              <a:ext uri="{FF2B5EF4-FFF2-40B4-BE49-F238E27FC236}">
                <a16:creationId xmlns="" xmlns:a16="http://schemas.microsoft.com/office/drawing/2014/main" id="{ABACA3DB-8D2D-4B93-847D-4BBF6CA4E45B}"/>
              </a:ext>
            </a:extLst>
          </p:cNvPr>
          <p:cNvGrpSpPr>
            <a:grpSpLocks/>
          </p:cNvGrpSpPr>
          <p:nvPr/>
        </p:nvGrpSpPr>
        <p:grpSpPr>
          <a:xfrm>
            <a:off x="6191454" y="2968597"/>
            <a:ext cx="711200" cy="711835"/>
            <a:chOff x="0" y="0"/>
            <a:chExt cx="711200" cy="711835"/>
          </a:xfrm>
        </p:grpSpPr>
        <p:sp>
          <p:nvSpPr>
            <p:cNvPr id="25" name="Graphic 64">
              <a:extLst>
                <a:ext uri="{FF2B5EF4-FFF2-40B4-BE49-F238E27FC236}">
                  <a16:creationId xmlns="" xmlns:a16="http://schemas.microsoft.com/office/drawing/2014/main" id="{52F15FAD-A563-4B84-BA5E-FD36D421AE91}"/>
                </a:ext>
              </a:extLst>
            </p:cNvPr>
            <p:cNvSpPr/>
            <p:nvPr/>
          </p:nvSpPr>
          <p:spPr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47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79"/>
                  </a:lnTo>
                  <a:lnTo>
                    <a:pt x="247650" y="711327"/>
                  </a:lnTo>
                  <a:lnTo>
                    <a:pt x="463168" y="711327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57"/>
                  </a:lnTo>
                  <a:lnTo>
                    <a:pt x="530606" y="27940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6" name="Image 65">
              <a:extLst>
                <a:ext uri="{FF2B5EF4-FFF2-40B4-BE49-F238E27FC236}">
                  <a16:creationId xmlns="" xmlns:a16="http://schemas.microsoft.com/office/drawing/2014/main" id="{32F71F7D-472F-4FA0-85E5-BDE1058BB581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360" y="75552"/>
              <a:ext cx="567321" cy="567321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6990008" y="3044149"/>
            <a:ext cx="45052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" marR="5715" lvl="0" indent="0" defTabSz="914400" eaLnBrk="1" fontAlgn="auto" latinLnBrk="0" hangingPunct="1">
              <a:lnSpc>
                <a:spcPct val="100000"/>
              </a:lnSpc>
              <a:spcBef>
                <a:spcPts val="4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</a:t>
            </a:r>
            <a:r>
              <a:rPr kumimoji="0" lang="ru-RU" sz="1800" b="0" i="0" u="none" strike="noStrike" kern="0" cap="none" spc="-75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kumimoji="0" lang="ru-RU" sz="1800" b="0" i="0" u="none" strike="noStrike" kern="0" cap="none" spc="-4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воспитанию</a:t>
            </a:r>
            <a:r>
              <a:rPr kumimoji="0" lang="ru-RU" sz="1800" b="0" i="0" u="none" strike="noStrike" kern="0" cap="none" spc="-3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детей</a:t>
            </a:r>
            <a:r>
              <a:rPr kumimoji="0" lang="ru-RU" sz="1800" b="0" i="0" u="none" strike="noStrike" kern="0" cap="none" spc="16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-5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приемных</a:t>
            </a:r>
            <a:r>
              <a:rPr kumimoji="0" lang="ru-RU" sz="1800" b="0" i="0" u="none" strike="noStrike" kern="0" cap="none" spc="-115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Microsoft Sans Serif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семьях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950" y="3920145"/>
            <a:ext cx="712788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738" y="4145571"/>
            <a:ext cx="3176588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40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>
            <a:extLst>
              <a:ext uri="{FF2B5EF4-FFF2-40B4-BE49-F238E27FC236}">
                <a16:creationId xmlns:a16="http://schemas.microsoft.com/office/drawing/2014/main" xmlns="" id="{3B258317-54A5-42D2-99EE-2651586A0E7D}"/>
              </a:ext>
            </a:extLst>
          </p:cNvPr>
          <p:cNvGrpSpPr/>
          <p:nvPr/>
        </p:nvGrpSpPr>
        <p:grpSpPr>
          <a:xfrm>
            <a:off x="106324" y="0"/>
            <a:ext cx="12192000" cy="6858000"/>
            <a:chOff x="0" y="0"/>
            <a:chExt cx="12192000" cy="6858000"/>
          </a:xfrm>
        </p:grpSpPr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xmlns="" id="{93ED09A2-5378-466D-BA55-52183D418857}"/>
                </a:ext>
              </a:extLst>
            </p:cNvPr>
            <p:cNvGrpSpPr/>
            <p:nvPr/>
          </p:nvGrpSpPr>
          <p:grpSpPr>
            <a:xfrm>
              <a:off x="0" y="531791"/>
              <a:ext cx="12192000" cy="442133"/>
              <a:chOff x="0" y="531791"/>
              <a:chExt cx="12192000" cy="442133"/>
            </a:xfrm>
          </p:grpSpPr>
          <p:pic>
            <p:nvPicPr>
              <p:cNvPr id="66" name="Рисунок 65">
                <a:extLst>
                  <a:ext uri="{FF2B5EF4-FFF2-40B4-BE49-F238E27FC236}">
                    <a16:creationId xmlns:a16="http://schemas.microsoft.com/office/drawing/2014/main" xmlns="" id="{AE0080BD-594A-4FE8-9FB8-50147CD135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2032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xmlns="" id="{3AB88259-5BCC-4B11-9756-904074E49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8" name="Рисунок 67">
                <a:extLst>
                  <a:ext uri="{FF2B5EF4-FFF2-40B4-BE49-F238E27FC236}">
                    <a16:creationId xmlns:a16="http://schemas.microsoft.com/office/drawing/2014/main" xmlns="" id="{CAB8474A-AF09-4606-8C88-A20B6CE38E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6096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69" name="Рисунок 68">
                <a:extLst>
                  <a:ext uri="{FF2B5EF4-FFF2-40B4-BE49-F238E27FC236}">
                    <a16:creationId xmlns:a16="http://schemas.microsoft.com/office/drawing/2014/main" xmlns="" id="{D879F2AF-47ED-43C4-A48A-CBBE1C317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4064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0" name="Рисунок 69">
                <a:extLst>
                  <a:ext uri="{FF2B5EF4-FFF2-40B4-BE49-F238E27FC236}">
                    <a16:creationId xmlns:a16="http://schemas.microsoft.com/office/drawing/2014/main" xmlns="" id="{36682D66-AED1-4193-AECC-9911B914C5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>
                <a:off x="10160000" y="531791"/>
                <a:ext cx="2032000" cy="442133"/>
              </a:xfrm>
              <a:prstGeom prst="rect">
                <a:avLst/>
              </a:prstGeom>
            </p:spPr>
          </p:pic>
          <p:pic>
            <p:nvPicPr>
              <p:cNvPr id="71" name="Рисунок 70">
                <a:extLst>
                  <a:ext uri="{FF2B5EF4-FFF2-40B4-BE49-F238E27FC236}">
                    <a16:creationId xmlns:a16="http://schemas.microsoft.com/office/drawing/2014/main" xmlns="" id="{2268A8CD-09F4-4D5A-BA4B-98F7B806E7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"/>
              <a:stretch/>
            </p:blipFill>
            <p:spPr>
              <a:xfrm flipH="1">
                <a:off x="8128000" y="531791"/>
                <a:ext cx="2032000" cy="442133"/>
              </a:xfrm>
              <a:prstGeom prst="rect">
                <a:avLst/>
              </a:prstGeom>
            </p:spPr>
          </p:pic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xmlns="" id="{7E3C8565-58C7-4159-86CE-A81C8745854B}"/>
                </a:ext>
              </a:extLst>
            </p:cNvPr>
            <p:cNvGrpSpPr/>
            <p:nvPr/>
          </p:nvGrpSpPr>
          <p:grpSpPr>
            <a:xfrm>
              <a:off x="8118650" y="534819"/>
              <a:ext cx="4064000" cy="442076"/>
              <a:chOff x="8118650" y="534819"/>
              <a:chExt cx="4064000" cy="442076"/>
            </a:xfrm>
          </p:grpSpPr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xmlns="" id="{8AB1C0A7-B3E8-407D-A9FB-759EB0ED9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18650" y="534819"/>
                <a:ext cx="2032000" cy="442076"/>
              </a:xfrm>
              <a:prstGeom prst="rect">
                <a:avLst/>
              </a:prstGeom>
            </p:spPr>
          </p:pic>
          <p:pic>
            <p:nvPicPr>
              <p:cNvPr id="65" name="Рисунок 64">
                <a:extLst>
                  <a:ext uri="{FF2B5EF4-FFF2-40B4-BE49-F238E27FC236}">
                    <a16:creationId xmlns:a16="http://schemas.microsoft.com/office/drawing/2014/main" xmlns="" id="{1F47B48E-21D6-4D1A-9504-BD6AF6249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150650" y="534819"/>
                <a:ext cx="2032000" cy="442076"/>
              </a:xfrm>
              <a:prstGeom prst="rect">
                <a:avLst/>
              </a:prstGeom>
            </p:spPr>
          </p:pic>
        </p:grp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40592EB4-F600-4B44-86A9-D932146DEFF7}"/>
                </a:ext>
              </a:extLst>
            </p:cNvPr>
            <p:cNvSpPr/>
            <p:nvPr/>
          </p:nvSpPr>
          <p:spPr>
            <a:xfrm>
              <a:off x="0" y="0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70F23D61-8706-4F5A-A753-E1AF1033E0D8}"/>
                </a:ext>
              </a:extLst>
            </p:cNvPr>
            <p:cNvSpPr/>
            <p:nvPr/>
          </p:nvSpPr>
          <p:spPr>
            <a:xfrm>
              <a:off x="10987889" y="1"/>
              <a:ext cx="1204111" cy="6857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D9C4D628-5DA5-4CA0-9B20-6ECC213E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0" y="5744345"/>
            <a:ext cx="4060883" cy="88358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2731F65B-2331-432D-90DD-883C912390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>
            <a:off x="8121767" y="5744345"/>
            <a:ext cx="4060883" cy="883588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48CF8BD-BA86-40E3-912D-59EDAEE532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/>
          <a:stretch/>
        </p:blipFill>
        <p:spPr bwMode="auto">
          <a:xfrm flipH="1">
            <a:off x="4060883" y="5744345"/>
            <a:ext cx="4060883" cy="883588"/>
          </a:xfrm>
          <a:prstGeom prst="rect">
            <a:avLst/>
          </a:prstGeom>
        </p:spPr>
      </p:pic>
      <p:sp>
        <p:nvSpPr>
          <p:cNvPr id="76" name="Номер слайда 1">
            <a:extLst>
              <a:ext uri="{FF2B5EF4-FFF2-40B4-BE49-F238E27FC236}">
                <a16:creationId xmlns:a16="http://schemas.microsoft.com/office/drawing/2014/main" xmlns="" id="{1ED1637F-75E3-4E3C-B55E-725097CD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57032-97AA-4C97-AE39-0084E6C87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0F4148E-CDDD-4442-8891-23F410ECEE88}"/>
              </a:ext>
            </a:extLst>
          </p:cNvPr>
          <p:cNvSpPr/>
          <p:nvPr/>
        </p:nvSpPr>
        <p:spPr>
          <a:xfrm>
            <a:off x="436434" y="1833328"/>
            <a:ext cx="3786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06A75"/>
                </a:solidFill>
                <a:latin typeface="Times New Roman" pitchFamily="18" charset="0"/>
                <a:cs typeface="Times New Roman" pitchFamily="18" charset="0"/>
              </a:rPr>
              <a:t>Родителю необходимо понимать, что процесс воспитания  выстраивается на принципах уважения, заинтересованности в жизни друг друга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4A069B2-256D-4FC2-9535-89D2147DE2FF}"/>
              </a:ext>
            </a:extLst>
          </p:cNvPr>
          <p:cNvSpPr/>
          <p:nvPr/>
        </p:nvSpPr>
        <p:spPr>
          <a:xfrm>
            <a:off x="8270348" y="1670106"/>
            <a:ext cx="3048085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i="0" dirty="0">
                <a:solidFill>
                  <a:srgbClr val="005F5F"/>
                </a:solidFill>
                <a:effectLst/>
                <a:latin typeface="Times New Roman" pitchFamily="18" charset="0"/>
                <a:cs typeface="Times New Roman" pitchFamily="18" charset="0"/>
              </a:rPr>
              <a:t>Поддержка здорового образа жизни всей семьей - залог спокойствия и здоровья самого ребенка</a:t>
            </a:r>
            <a:endParaRPr lang="ru-RU" sz="1400" b="1" dirty="0">
              <a:solidFill>
                <a:srgbClr val="00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34792F4-C6A6-4A62-A070-7D1E016B604F}"/>
              </a:ext>
            </a:extLst>
          </p:cNvPr>
          <p:cNvSpPr/>
          <p:nvPr/>
        </p:nvSpPr>
        <p:spPr>
          <a:xfrm>
            <a:off x="1112517" y="1046049"/>
            <a:ext cx="99234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5F5F"/>
                </a:solidFill>
              </a:rPr>
              <a:t>                  </a:t>
            </a:r>
            <a:r>
              <a:rPr lang="ru-RU" sz="2000" b="1" dirty="0">
                <a:solidFill>
                  <a:srgbClr val="005F5F"/>
                </a:solidFill>
                <a:latin typeface="Times New Roman" pitchFamily="18" charset="0"/>
                <a:cs typeface="Times New Roman" pitchFamily="18" charset="0"/>
              </a:rPr>
              <a:t>Важные установки осознанного ответственного родительства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13A1B95-F642-2F7B-57E0-81FEBB42C13D}"/>
              </a:ext>
            </a:extLst>
          </p:cNvPr>
          <p:cNvSpPr txBox="1"/>
          <p:nvPr/>
        </p:nvSpPr>
        <p:spPr>
          <a:xfrm>
            <a:off x="8381599" y="2626109"/>
            <a:ext cx="25530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5F5F"/>
                </a:solidFill>
                <a:latin typeface="Times New Roman" pitchFamily="18" charset="0"/>
                <a:cs typeface="Times New Roman" pitchFamily="18" charset="0"/>
              </a:rPr>
              <a:t>Родителю важно осознавать, что ребенок полностью зависит от семьи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8AE2000-9E09-D0A9-C050-92A6B9143E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6474" y="1733752"/>
            <a:ext cx="3530565" cy="1921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xmlns="" id="{701117AE-C312-409F-B012-CD0D2CD546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813465"/>
              </p:ext>
            </p:extLst>
          </p:nvPr>
        </p:nvGraphicFramePr>
        <p:xfrm>
          <a:off x="496324" y="4336382"/>
          <a:ext cx="11412000" cy="1366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7BC8CCA-C6AD-4023-A71E-DA837048C4A1}"/>
              </a:ext>
            </a:extLst>
          </p:cNvPr>
          <p:cNvSpPr/>
          <p:nvPr/>
        </p:nvSpPr>
        <p:spPr>
          <a:xfrm>
            <a:off x="3895146" y="3946242"/>
            <a:ext cx="486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5F5F"/>
                </a:solidFill>
                <a:latin typeface="Times New Roman" pitchFamily="18" charset="0"/>
                <a:cs typeface="Times New Roman" pitchFamily="18" charset="0"/>
              </a:rPr>
              <a:t>Формы родительского 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2035696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562</Words>
  <Application>Microsoft Office PowerPoint</Application>
  <PresentationFormat>Произвольный</PresentationFormat>
  <Paragraphs>91</Paragraphs>
  <Slides>11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</dc:creator>
  <cp:lastModifiedBy>admin</cp:lastModifiedBy>
  <cp:revision>415</cp:revision>
  <cp:lastPrinted>2025-04-29T06:48:04Z</cp:lastPrinted>
  <dcterms:created xsi:type="dcterms:W3CDTF">2018-07-17T12:31:13Z</dcterms:created>
  <dcterms:modified xsi:type="dcterms:W3CDTF">2025-11-08T08:02:33Z</dcterms:modified>
</cp:coreProperties>
</file>